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0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0024320"/>
              </p:ext>
            </p:extLst>
          </p:nvPr>
        </p:nvGraphicFramePr>
        <p:xfrm>
          <a:off x="533400" y="1143000"/>
          <a:ext cx="82296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74" name="Prism 5" r:id="rId3" imgW="8308800" imgH="3940920" progId="Prism5.Document">
                  <p:embed/>
                </p:oleObj>
              </mc:Choice>
              <mc:Fallback>
                <p:oleObj name="Prism 5" r:id="rId3" imgW="8308800" imgH="3940920" progId="Prism5.Document">
                  <p:embed/>
                  <p:pic>
                    <p:nvPicPr>
                      <p:cNvPr id="0" name=""/>
                      <p:cNvPicPr preferRelativeResize="0"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400" y="1143000"/>
                        <a:ext cx="8229600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28599" y="6466897"/>
            <a:ext cx="943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Figure </a:t>
            </a:r>
            <a:r>
              <a:rPr lang="en-US" b="1" dirty="0" smtClean="0"/>
              <a:t>6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1300" y="38100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50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