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7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668535"/>
              </p:ext>
            </p:extLst>
          </p:nvPr>
        </p:nvGraphicFramePr>
        <p:xfrm>
          <a:off x="416442" y="1447800"/>
          <a:ext cx="8633637" cy="308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0" name="Prism 5" r:id="rId3" imgW="6638400" imgH="2234160" progId="Prism5.Document">
                  <p:embed/>
                </p:oleObj>
              </mc:Choice>
              <mc:Fallback>
                <p:oleObj name="Prism 5" r:id="rId3" imgW="6638400" imgH="2234160" progId="Prism5.Document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442" y="1447800"/>
                        <a:ext cx="8633637" cy="308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228599" y="6466897"/>
            <a:ext cx="943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6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284" y="31646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3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37566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5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374</cp:revision>
  <cp:lastPrinted>2014-07-28T18:58:25Z</cp:lastPrinted>
  <dcterms:created xsi:type="dcterms:W3CDTF">2013-09-30T16:41:39Z</dcterms:created>
  <dcterms:modified xsi:type="dcterms:W3CDTF">2014-07-30T18:09:15Z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