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9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599" y="6466897"/>
            <a:ext cx="943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6</a:t>
            </a:r>
            <a:endParaRPr lang="en-US" b="1" dirty="0"/>
          </a:p>
        </p:txBody>
      </p:sp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2397530"/>
              </p:ext>
            </p:extLst>
          </p:nvPr>
        </p:nvGraphicFramePr>
        <p:xfrm>
          <a:off x="423863" y="1600200"/>
          <a:ext cx="8628062" cy="297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9" name="Prism 5" r:id="rId3" imgW="6421580" imgH="2216748" progId="Prism5.Document">
                  <p:embed/>
                </p:oleObj>
              </mc:Choice>
              <mc:Fallback>
                <p:oleObj name="Prism 5" r:id="rId3" imgW="6421580" imgH="2216748" progId="Prism5.Document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863" y="1600200"/>
                        <a:ext cx="8628062" cy="297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200" y="3048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79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37567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GraphPad Prism 5 Project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375</cp:revision>
  <cp:lastPrinted>2014-07-28T18:58:25Z</cp:lastPrinted>
  <dcterms:created xsi:type="dcterms:W3CDTF">2013-09-30T16:41:39Z</dcterms:created>
  <dcterms:modified xsi:type="dcterms:W3CDTF">2014-10-02T13:58:37Z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