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4" y="-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Pain</c:v>
                </c:pt>
                <c:pt idx="1">
                  <c:v>Symptoms</c:v>
                </c:pt>
                <c:pt idx="2">
                  <c:v>ADL</c:v>
                </c:pt>
                <c:pt idx="3">
                  <c:v>Sport/Rec</c:v>
                </c:pt>
                <c:pt idx="4">
                  <c:v>QoL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54.8</c:v>
                </c:pt>
                <c:pt idx="1">
                  <c:v>59</c:v>
                </c:pt>
                <c:pt idx="2">
                  <c:v>70.099999999999994</c:v>
                </c:pt>
                <c:pt idx="3">
                  <c:v>27.5</c:v>
                </c:pt>
                <c:pt idx="4">
                  <c:v>27.6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Follow-up</c:v>
                </c:pt>
              </c:strCache>
            </c:strRef>
          </c:tx>
          <c:spPr>
            <a:ln>
              <a:solidFill>
                <a:prstClr val="black"/>
              </a:solidFill>
            </a:ln>
          </c:spPr>
          <c:marker>
            <c:symbol val="square"/>
            <c:size val="7"/>
            <c:spPr>
              <a:solidFill>
                <a:prstClr val="black"/>
              </a:solidFill>
              <a:ln>
                <a:solidFill>
                  <a:prstClr val="black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Pain</c:v>
                </c:pt>
                <c:pt idx="1">
                  <c:v>Symptoms</c:v>
                </c:pt>
                <c:pt idx="2">
                  <c:v>ADL</c:v>
                </c:pt>
                <c:pt idx="3">
                  <c:v>Sport/Rec</c:v>
                </c:pt>
                <c:pt idx="4">
                  <c:v>QoL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60.1</c:v>
                </c:pt>
                <c:pt idx="1">
                  <c:v>64.900000000000006</c:v>
                </c:pt>
                <c:pt idx="2">
                  <c:v>75.599999999999994</c:v>
                </c:pt>
                <c:pt idx="3">
                  <c:v>41</c:v>
                </c:pt>
                <c:pt idx="4">
                  <c:v>39.4</c:v>
                </c:pt>
              </c:numCache>
            </c:numRef>
          </c:val>
        </c:ser>
        <c:marker val="1"/>
        <c:axId val="76763520"/>
        <c:axId val="91002752"/>
      </c:lineChart>
      <c:catAx>
        <c:axId val="76763520"/>
        <c:scaling>
          <c:orientation val="minMax"/>
        </c:scaling>
        <c:axPos val="b"/>
        <c:majorTickMark val="none"/>
        <c:minorTickMark val="out"/>
        <c:tickLblPos val="nextTo"/>
        <c:spPr>
          <a:ln>
            <a:solidFill>
              <a:prstClr val="black"/>
            </a:solidFill>
          </a:ln>
        </c:spPr>
        <c:crossAx val="91002752"/>
        <c:crosses val="autoZero"/>
        <c:auto val="1"/>
        <c:lblAlgn val="ctr"/>
        <c:lblOffset val="100"/>
      </c:catAx>
      <c:valAx>
        <c:axId val="91002752"/>
        <c:scaling>
          <c:orientation val="minMax"/>
          <c:max val="100"/>
        </c:scaling>
        <c:axPos val="l"/>
        <c:majorGridlines>
          <c:spPr>
            <a:ln>
              <a:solidFill>
                <a:prstClr val="black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nb-NO"/>
                  <a:t>KOOS</a:t>
                </a:r>
              </a:p>
            </c:rich>
          </c:tx>
          <c:layout/>
        </c:title>
        <c:numFmt formatCode="General" sourceLinked="1"/>
        <c:tickLblPos val="nextTo"/>
        <c:spPr>
          <a:ln>
            <a:solidFill>
              <a:prstClr val="black"/>
            </a:solidFill>
          </a:ln>
        </c:spPr>
        <c:crossAx val="767635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nb-NO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8C5B5-A2C2-4CA6-BAA8-43E7B745DFD8}" type="datetimeFigureOut">
              <a:rPr lang="nb-NO" smtClean="0"/>
              <a:t>03.09.2013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6BDA5-9DCF-4C17-8D7B-EE18D96AB6CF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/>
          </p:cNvGraphicFramePr>
          <p:nvPr/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Universitetet i Oslo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"janhrot"</dc:creator>
  <cp:lastModifiedBy>"janhrot"</cp:lastModifiedBy>
  <cp:revision>1</cp:revision>
  <dcterms:created xsi:type="dcterms:W3CDTF">2013-09-03T11:38:22Z</dcterms:created>
  <dcterms:modified xsi:type="dcterms:W3CDTF">2013-09-03T11:41:04Z</dcterms:modified>
</cp:coreProperties>
</file>