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4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FD7D0-B70B-4BF4-B613-C8B2FCEDEE00}" type="datetimeFigureOut">
              <a:rPr lang="en-US" smtClean="0"/>
              <a:t>3/11/2013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CA354-8C2B-45E5-9780-60FB92615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886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FD7D0-B70B-4BF4-B613-C8B2FCEDEE00}" type="datetimeFigureOut">
              <a:rPr lang="en-US" smtClean="0"/>
              <a:t>3/11/2013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CA354-8C2B-45E5-9780-60FB92615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039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FD7D0-B70B-4BF4-B613-C8B2FCEDEE00}" type="datetimeFigureOut">
              <a:rPr lang="en-US" smtClean="0"/>
              <a:t>3/11/2013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CA354-8C2B-45E5-9780-60FB92615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280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FD7D0-B70B-4BF4-B613-C8B2FCEDEE00}" type="datetimeFigureOut">
              <a:rPr lang="en-US" smtClean="0"/>
              <a:t>3/11/2013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CA354-8C2B-45E5-9780-60FB92615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067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FD7D0-B70B-4BF4-B613-C8B2FCEDEE00}" type="datetimeFigureOut">
              <a:rPr lang="en-US" smtClean="0"/>
              <a:t>3/11/2013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CA354-8C2B-45E5-9780-60FB92615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935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FD7D0-B70B-4BF4-B613-C8B2FCEDEE00}" type="datetimeFigureOut">
              <a:rPr lang="en-US" smtClean="0"/>
              <a:t>3/11/2013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CA354-8C2B-45E5-9780-60FB92615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638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FD7D0-B70B-4BF4-B613-C8B2FCEDEE00}" type="datetimeFigureOut">
              <a:rPr lang="en-US" smtClean="0"/>
              <a:t>3/11/2013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CA354-8C2B-45E5-9780-60FB92615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209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FD7D0-B70B-4BF4-B613-C8B2FCEDEE00}" type="datetimeFigureOut">
              <a:rPr lang="en-US" smtClean="0"/>
              <a:t>3/11/2013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CA354-8C2B-45E5-9780-60FB92615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95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FD7D0-B70B-4BF4-B613-C8B2FCEDEE00}" type="datetimeFigureOut">
              <a:rPr lang="en-US" smtClean="0"/>
              <a:t>3/11/2013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CA354-8C2B-45E5-9780-60FB92615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27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FD7D0-B70B-4BF4-B613-C8B2FCEDEE00}" type="datetimeFigureOut">
              <a:rPr lang="en-US" smtClean="0"/>
              <a:t>3/11/2013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CA354-8C2B-45E5-9780-60FB92615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11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FD7D0-B70B-4BF4-B613-C8B2FCEDEE00}" type="datetimeFigureOut">
              <a:rPr lang="en-US" smtClean="0"/>
              <a:t>3/11/2013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CA354-8C2B-45E5-9780-60FB92615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756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6FD7D0-B70B-4BF4-B613-C8B2FCEDEE00}" type="datetimeFigureOut">
              <a:rPr lang="en-US" smtClean="0"/>
              <a:t>3/11/2013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3CA354-8C2B-45E5-9780-60FB92615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965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ytokeratinSta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824038"/>
            <a:ext cx="7620000" cy="310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762000" y="1484313"/>
            <a:ext cx="8397875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dirty="0"/>
              <a:t>Supplement Figure </a:t>
            </a:r>
            <a:r>
              <a:rPr lang="en-US" dirty="0" smtClean="0"/>
              <a:t>2</a:t>
            </a: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5638800" y="3733800"/>
            <a:ext cx="22860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5819775" y="4267200"/>
            <a:ext cx="228600" cy="1524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7467600" y="3617913"/>
            <a:ext cx="152400" cy="9525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7700963" y="4248150"/>
            <a:ext cx="152400" cy="9525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60306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Wayne State University School of Medicine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Sreenivasa Chinni</dc:creator>
  <cp:lastModifiedBy>Sreenivasa Chinni</cp:lastModifiedBy>
  <cp:revision>1</cp:revision>
  <dcterms:created xsi:type="dcterms:W3CDTF">2013-03-11T21:30:39Z</dcterms:created>
  <dcterms:modified xsi:type="dcterms:W3CDTF">2013-03-11T21:31:00Z</dcterms:modified>
</cp:coreProperties>
</file>