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60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58"/>
      </p:cViewPr>
      <p:guideLst>
        <p:guide orient="horz" pos="2160"/>
        <p:guide orient="horz" pos="1071"/>
        <p:guide orient="horz" pos="306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35C69-21B5-47D5-ABA0-55E70EB6C5BB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37E2-94FA-43CB-956D-4D0D7ED22A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35C69-21B5-47D5-ABA0-55E70EB6C5BB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37E2-94FA-43CB-956D-4D0D7ED22A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35C69-21B5-47D5-ABA0-55E70EB6C5BB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37E2-94FA-43CB-956D-4D0D7ED22A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35C69-21B5-47D5-ABA0-55E70EB6C5BB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37E2-94FA-43CB-956D-4D0D7ED22A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35C69-21B5-47D5-ABA0-55E70EB6C5BB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37E2-94FA-43CB-956D-4D0D7ED22A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35C69-21B5-47D5-ABA0-55E70EB6C5BB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37E2-94FA-43CB-956D-4D0D7ED22A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35C69-21B5-47D5-ABA0-55E70EB6C5BB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37E2-94FA-43CB-956D-4D0D7ED22A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35C69-21B5-47D5-ABA0-55E70EB6C5BB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37E2-94FA-43CB-956D-4D0D7ED22A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35C69-21B5-47D5-ABA0-55E70EB6C5BB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37E2-94FA-43CB-956D-4D0D7ED22A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35C69-21B5-47D5-ABA0-55E70EB6C5BB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37E2-94FA-43CB-956D-4D0D7ED22A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35C69-21B5-47D5-ABA0-55E70EB6C5BB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37E2-94FA-43CB-956D-4D0D7ED22A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35C69-21B5-47D5-ABA0-55E70EB6C5BB}" type="datetimeFigureOut">
              <a:rPr lang="ko-KR" altLang="en-US" smtClean="0"/>
              <a:pPr/>
              <a:t>2014-05-15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E37E2-94FA-43CB-956D-4D0D7ED22A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sfig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1052736"/>
            <a:ext cx="3035557" cy="1956654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GB" altLang="ko-KR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Additional file 1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GB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0" y="188640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ko-KR" b="1" dirty="0" smtClean="0"/>
              <a:t>Figure S1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3645024"/>
            <a:ext cx="74888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400" b="1" dirty="0" smtClean="0"/>
              <a:t>Figure S1. SDS-PAGE analysis of the expression of sbOMT1 and sbOMT3 enzymes in </a:t>
            </a:r>
            <a:r>
              <a:rPr lang="en-US" altLang="ko-KR" sz="1400" b="1" i="1" dirty="0" smtClean="0"/>
              <a:t>E. coli</a:t>
            </a:r>
            <a:r>
              <a:rPr lang="en-US" altLang="ko-KR" sz="1400" dirty="0" smtClean="0"/>
              <a:t>. The cells were cultured in an LB medium and analyzed after 20 hours of IPTG induction at 37℃.</a:t>
            </a:r>
            <a:r>
              <a:rPr lang="en-US" altLang="ko-KR" sz="1400" i="1" dirty="0" smtClean="0"/>
              <a:t> </a:t>
            </a:r>
            <a:r>
              <a:rPr lang="en-US" altLang="ko-KR" sz="1400" dirty="0" smtClean="0"/>
              <a:t>Lane 1, </a:t>
            </a:r>
            <a:r>
              <a:rPr lang="en-US" altLang="ko-KR" sz="1400" i="1" dirty="0" smtClean="0"/>
              <a:t>E. coli </a:t>
            </a:r>
            <a:r>
              <a:rPr lang="en-US" altLang="ko-KR" sz="1400" dirty="0" smtClean="0"/>
              <a:t>harboring pET-22b(+); Lane 2, </a:t>
            </a:r>
            <a:r>
              <a:rPr lang="en-US" altLang="ko-KR" sz="1400" i="1" dirty="0" smtClean="0"/>
              <a:t>E. coli </a:t>
            </a:r>
            <a:r>
              <a:rPr lang="en-US" altLang="ko-KR" sz="1400" dirty="0" smtClean="0"/>
              <a:t>harboring pET22-sbCOM1; Lane 3, </a:t>
            </a:r>
            <a:r>
              <a:rPr lang="en-US" altLang="ko-KR" sz="1400" i="1" dirty="0" smtClean="0"/>
              <a:t>E. coli </a:t>
            </a:r>
            <a:r>
              <a:rPr lang="en-US" altLang="ko-KR" sz="1400" dirty="0" smtClean="0"/>
              <a:t>harboring pET22-sbCOM3 expression vectors </a:t>
            </a:r>
            <a:r>
              <a:rPr lang="en-US" altLang="ko-KR" sz="1400" dirty="0" err="1" smtClean="0"/>
              <a:t>lysate</a:t>
            </a:r>
            <a:r>
              <a:rPr lang="fr-FR" altLang="ko-KR" sz="1400" dirty="0" smtClean="0"/>
              <a:t>. The </a:t>
            </a:r>
            <a:r>
              <a:rPr lang="en-US" altLang="ko-KR" sz="1400" dirty="0" smtClean="0"/>
              <a:t>sbOMT1 and sbOMT3 proteins are 40.8 </a:t>
            </a:r>
            <a:r>
              <a:rPr lang="en-US" altLang="ko-KR" sz="1400" dirty="0" err="1" smtClean="0"/>
              <a:t>kDa</a:t>
            </a:r>
            <a:r>
              <a:rPr lang="en-US" altLang="ko-KR" sz="1400" dirty="0" smtClean="0"/>
              <a:t> and 40.9 </a:t>
            </a:r>
            <a:r>
              <a:rPr lang="en-US" altLang="ko-KR" sz="1400" dirty="0" err="1" smtClean="0"/>
              <a:t>kDa</a:t>
            </a:r>
            <a:r>
              <a:rPr lang="en-US" altLang="ko-KR" sz="1400" dirty="0" smtClean="0"/>
              <a:t>, respectively.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0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ko-KR" b="1" dirty="0" smtClean="0"/>
              <a:t>Figure S2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4365104"/>
            <a:ext cx="7128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altLang="ko-KR" sz="1400" b="1" dirty="0" smtClean="0"/>
              <a:t>Figure S2. Selected mass ion chromatograms of the </a:t>
            </a:r>
            <a:r>
              <a:rPr lang="en-GB" altLang="ko-KR" sz="1400" b="1" dirty="0" err="1" smtClean="0"/>
              <a:t>pterostilbene</a:t>
            </a:r>
            <a:r>
              <a:rPr lang="en-GB" altLang="ko-KR" sz="1400" b="1" dirty="0" smtClean="0"/>
              <a:t> (</a:t>
            </a:r>
            <a:r>
              <a:rPr lang="en-GB" altLang="ko-KR" sz="1400" b="1" i="1" dirty="0" smtClean="0"/>
              <a:t>m/z </a:t>
            </a:r>
            <a:r>
              <a:rPr lang="en-GB" altLang="ko-KR" sz="1400" b="1" dirty="0" smtClean="0"/>
              <a:t> 257.13)</a:t>
            </a:r>
            <a:endParaRPr lang="ko-KR" altLang="en-US" dirty="0"/>
          </a:p>
        </p:txBody>
      </p:sp>
      <p:pic>
        <p:nvPicPr>
          <p:cNvPr id="10" name="Picture 4" descr="D:\Desktop\바탕data\선영 pterostibene\논문작성\figure정리\S2-pterostilben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1165" y="657597"/>
            <a:ext cx="6821488" cy="3419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052736"/>
            <a:ext cx="6477000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0" y="0"/>
            <a:ext cx="1217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ko-KR" b="1" dirty="0" smtClean="0"/>
              <a:t>Figure S3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4365104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altLang="ko-KR" sz="1400" b="1" dirty="0" smtClean="0"/>
              <a:t>Figure S3. Selected mass ion chromatograms of the 3,5,4’-trimethoxystilbene (</a:t>
            </a:r>
            <a:r>
              <a:rPr lang="en-GB" altLang="ko-KR" sz="1400" b="1" i="1" dirty="0" smtClean="0"/>
              <a:t>m/z </a:t>
            </a:r>
            <a:r>
              <a:rPr lang="en-GB" altLang="ko-KR" sz="1400" b="1" dirty="0" smtClean="0"/>
              <a:t> 271.14) produced by </a:t>
            </a:r>
            <a:r>
              <a:rPr lang="en-GB" altLang="ko-KR" sz="1400" b="1" i="1" dirty="0" smtClean="0"/>
              <a:t>E. coli</a:t>
            </a:r>
            <a:r>
              <a:rPr lang="en-GB" altLang="ko-KR" sz="1400" b="1" dirty="0" smtClean="0"/>
              <a:t> </a:t>
            </a:r>
            <a:r>
              <a:rPr lang="en-GB" altLang="ko-KR" sz="1400" b="1" dirty="0" err="1" smtClean="0"/>
              <a:t>harboring</a:t>
            </a:r>
            <a:r>
              <a:rPr lang="en-GB" altLang="ko-KR" sz="1400" b="1" dirty="0" smtClean="0"/>
              <a:t> pET-opTLO13S</a:t>
            </a:r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128</Words>
  <Application>Microsoft Office PowerPoint</Application>
  <PresentationFormat>화면 슬라이드 쇼(4:3)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홍영수</dc:creator>
  <cp:lastModifiedBy>홍영수</cp:lastModifiedBy>
  <cp:revision>18</cp:revision>
  <dcterms:created xsi:type="dcterms:W3CDTF">2013-12-16T04:40:18Z</dcterms:created>
  <dcterms:modified xsi:type="dcterms:W3CDTF">2014-05-15T10:28:28Z</dcterms:modified>
</cp:coreProperties>
</file>