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3"/>
  </p:notesMasterIdLst>
  <p:sldIdLst>
    <p:sldId id="266" r:id="rId2"/>
  </p:sldIdLst>
  <p:sldSz cx="9906000" cy="6858000" type="A4"/>
  <p:notesSz cx="6858000" cy="9144000"/>
  <p:defaultTextStyle>
    <a:defPPr>
      <a:defRPr lang="en-US"/>
    </a:defPPr>
    <a:lvl1pPr marL="0" algn="l" defTabSz="9134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6727" algn="l" defTabSz="9134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3454" algn="l" defTabSz="9134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0179" algn="l" defTabSz="9134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6899" algn="l" defTabSz="9134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3629" algn="l" defTabSz="9134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0356" algn="l" defTabSz="9134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7080" algn="l" defTabSz="9134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3808" algn="l" defTabSz="91345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-96" y="-144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709B67-1599-4621-A013-C44B820D199B}" type="datetimeFigureOut">
              <a:rPr lang="en-US" smtClean="0"/>
              <a:t>1/31/2013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0463D1-5327-4DEA-BDE9-8450340E5D7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34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6727" algn="l" defTabSz="9134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3454" algn="l" defTabSz="9134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0179" algn="l" defTabSz="9134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6899" algn="l" defTabSz="9134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3629" algn="l" defTabSz="9134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0356" algn="l" defTabSz="9134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7080" algn="l" defTabSz="9134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3808" algn="l" defTabSz="913454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560" y="2129984"/>
            <a:ext cx="8420880" cy="147039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6681" y="3885528"/>
            <a:ext cx="6934200" cy="1752664"/>
          </a:xfrm>
        </p:spPr>
        <p:txBody>
          <a:bodyPr/>
          <a:lstStyle>
            <a:lvl1pPr marL="0" indent="0" algn="ctr">
              <a:buNone/>
              <a:defRPr/>
            </a:lvl1pPr>
            <a:lvl2pPr marL="434477" indent="0" algn="ctr">
              <a:buNone/>
              <a:defRPr/>
            </a:lvl2pPr>
            <a:lvl3pPr marL="868954" indent="0" algn="ctr">
              <a:buNone/>
              <a:defRPr/>
            </a:lvl3pPr>
            <a:lvl4pPr marL="1303431" indent="0" algn="ctr">
              <a:buNone/>
              <a:defRPr/>
            </a:lvl4pPr>
            <a:lvl5pPr marL="1737909" indent="0" algn="ctr">
              <a:buNone/>
              <a:defRPr/>
            </a:lvl5pPr>
            <a:lvl6pPr marL="2172386" indent="0" algn="ctr">
              <a:buNone/>
              <a:defRPr/>
            </a:lvl6pPr>
            <a:lvl7pPr marL="2606863" indent="0" algn="ctr">
              <a:buNone/>
              <a:defRPr/>
            </a:lvl7pPr>
            <a:lvl8pPr marL="3041340" indent="0" algn="ctr">
              <a:buNone/>
              <a:defRPr/>
            </a:lvl8pPr>
            <a:lvl9pPr marL="3475817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A2B784B-98E9-4CB7-83A5-AFBE37D5570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A96AFD-BBD2-4015-99A7-33267AFC530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3120" y="4406863"/>
            <a:ext cx="8419320" cy="1362383"/>
          </a:xfrm>
        </p:spPr>
        <p:txBody>
          <a:bodyPr anchor="t"/>
          <a:lstStyle>
            <a:lvl1pPr algn="l">
              <a:defRPr sz="38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3120" y="2906225"/>
            <a:ext cx="8419320" cy="1500638"/>
          </a:xfrm>
        </p:spPr>
        <p:txBody>
          <a:bodyPr anchor="b"/>
          <a:lstStyle>
            <a:lvl1pPr marL="0" indent="0">
              <a:buNone/>
              <a:defRPr sz="1900"/>
            </a:lvl1pPr>
            <a:lvl2pPr marL="434477" indent="0">
              <a:buNone/>
              <a:defRPr sz="1700"/>
            </a:lvl2pPr>
            <a:lvl3pPr marL="868954" indent="0">
              <a:buNone/>
              <a:defRPr sz="1500"/>
            </a:lvl3pPr>
            <a:lvl4pPr marL="1303431" indent="0">
              <a:buNone/>
              <a:defRPr sz="1300"/>
            </a:lvl4pPr>
            <a:lvl5pPr marL="1737909" indent="0">
              <a:buNone/>
              <a:defRPr sz="1300"/>
            </a:lvl5pPr>
            <a:lvl6pPr marL="2172386" indent="0">
              <a:buNone/>
              <a:defRPr sz="1300"/>
            </a:lvl6pPr>
            <a:lvl7pPr marL="2606863" indent="0">
              <a:buNone/>
              <a:defRPr sz="1300"/>
            </a:lvl7pPr>
            <a:lvl8pPr marL="3041340" indent="0">
              <a:buNone/>
              <a:defRPr sz="1300"/>
            </a:lvl8pPr>
            <a:lvl9pPr marL="3475817" indent="0">
              <a:buNone/>
              <a:defRPr sz="13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D2BFF5-742D-468F-B1D5-2CFA07B831A5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4521" y="1604329"/>
            <a:ext cx="4377360" cy="5436571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1640" y="1604329"/>
            <a:ext cx="4378920" cy="5436571"/>
          </a:xfrm>
        </p:spPr>
        <p:txBody>
          <a:bodyPr/>
          <a:lstStyle>
            <a:lvl1pPr>
              <a:defRPr sz="2700"/>
            </a:lvl1pPr>
            <a:lvl2pPr>
              <a:defRPr sz="2300"/>
            </a:lvl2pPr>
            <a:lvl3pPr>
              <a:defRPr sz="190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BF3DE-51D0-41E7-B83F-36489D3E4357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081" y="275070"/>
            <a:ext cx="8915400" cy="1142039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6080" y="1535201"/>
            <a:ext cx="4375800" cy="639427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4477" indent="0">
              <a:buNone/>
              <a:defRPr sz="1900" b="1"/>
            </a:lvl2pPr>
            <a:lvl3pPr marL="868954" indent="0">
              <a:buNone/>
              <a:defRPr sz="1700" b="1"/>
            </a:lvl3pPr>
            <a:lvl4pPr marL="1303431" indent="0">
              <a:buNone/>
              <a:defRPr sz="1500" b="1"/>
            </a:lvl4pPr>
            <a:lvl5pPr marL="1737909" indent="0">
              <a:buNone/>
              <a:defRPr sz="1500" b="1"/>
            </a:lvl5pPr>
            <a:lvl6pPr marL="2172386" indent="0">
              <a:buNone/>
              <a:defRPr sz="1500" b="1"/>
            </a:lvl6pPr>
            <a:lvl7pPr marL="2606863" indent="0">
              <a:buNone/>
              <a:defRPr sz="1500" b="1"/>
            </a:lvl7pPr>
            <a:lvl8pPr marL="3041340" indent="0">
              <a:buNone/>
              <a:defRPr sz="1500" b="1"/>
            </a:lvl8pPr>
            <a:lvl9pPr marL="3475817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6080" y="2174628"/>
            <a:ext cx="4375800" cy="3951775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561" y="1535201"/>
            <a:ext cx="4378920" cy="639427"/>
          </a:xfrm>
        </p:spPr>
        <p:txBody>
          <a:bodyPr anchor="b"/>
          <a:lstStyle>
            <a:lvl1pPr marL="0" indent="0">
              <a:buNone/>
              <a:defRPr sz="2300" b="1"/>
            </a:lvl1pPr>
            <a:lvl2pPr marL="434477" indent="0">
              <a:buNone/>
              <a:defRPr sz="1900" b="1"/>
            </a:lvl2pPr>
            <a:lvl3pPr marL="868954" indent="0">
              <a:buNone/>
              <a:defRPr sz="1700" b="1"/>
            </a:lvl3pPr>
            <a:lvl4pPr marL="1303431" indent="0">
              <a:buNone/>
              <a:defRPr sz="1500" b="1"/>
            </a:lvl4pPr>
            <a:lvl5pPr marL="1737909" indent="0">
              <a:buNone/>
              <a:defRPr sz="1500" b="1"/>
            </a:lvl5pPr>
            <a:lvl6pPr marL="2172386" indent="0">
              <a:buNone/>
              <a:defRPr sz="1500" b="1"/>
            </a:lvl6pPr>
            <a:lvl7pPr marL="2606863" indent="0">
              <a:buNone/>
              <a:defRPr sz="1500" b="1"/>
            </a:lvl7pPr>
            <a:lvl8pPr marL="3041340" indent="0">
              <a:buNone/>
              <a:defRPr sz="1500" b="1"/>
            </a:lvl8pPr>
            <a:lvl9pPr marL="3475817" indent="0">
              <a:buNone/>
              <a:defRPr sz="1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561" y="2174628"/>
            <a:ext cx="4378920" cy="3951775"/>
          </a:xfrm>
        </p:spPr>
        <p:txBody>
          <a:bodyPr/>
          <a:lstStyle>
            <a:lvl1pPr>
              <a:defRPr sz="2300"/>
            </a:lvl1pPr>
            <a:lvl2pPr>
              <a:defRPr sz="1900"/>
            </a:lvl2pPr>
            <a:lvl3pPr>
              <a:defRPr sz="17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DA85B-542A-4E9E-BD8B-A2C1597EF021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CB0686-986A-477F-911E-A3EE1B8D0750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5F54F4-EEB8-4786-9A8D-2CD8F356AD18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080" y="273629"/>
            <a:ext cx="3258840" cy="1160762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481" y="273629"/>
            <a:ext cx="5538000" cy="5852774"/>
          </a:xfrm>
        </p:spPr>
        <p:txBody>
          <a:bodyPr/>
          <a:lstStyle>
            <a:lvl1pPr>
              <a:defRPr sz="3000"/>
            </a:lvl1pPr>
            <a:lvl2pPr>
              <a:defRPr sz="2700"/>
            </a:lvl2pPr>
            <a:lvl3pPr>
              <a:defRPr sz="23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6080" y="1434391"/>
            <a:ext cx="3258840" cy="4692013"/>
          </a:xfrm>
        </p:spPr>
        <p:txBody>
          <a:bodyPr/>
          <a:lstStyle>
            <a:lvl1pPr marL="0" indent="0">
              <a:buNone/>
              <a:defRPr sz="1300"/>
            </a:lvl1pPr>
            <a:lvl2pPr marL="434477" indent="0">
              <a:buNone/>
              <a:defRPr sz="1100"/>
            </a:lvl2pPr>
            <a:lvl3pPr marL="868954" indent="0">
              <a:buNone/>
              <a:defRPr sz="1000"/>
            </a:lvl3pPr>
            <a:lvl4pPr marL="1303431" indent="0">
              <a:buNone/>
              <a:defRPr sz="900"/>
            </a:lvl4pPr>
            <a:lvl5pPr marL="1737909" indent="0">
              <a:buNone/>
              <a:defRPr sz="900"/>
            </a:lvl5pPr>
            <a:lvl6pPr marL="2172386" indent="0">
              <a:buNone/>
              <a:defRPr sz="900"/>
            </a:lvl6pPr>
            <a:lvl7pPr marL="2606863" indent="0">
              <a:buNone/>
              <a:defRPr sz="900"/>
            </a:lvl7pPr>
            <a:lvl8pPr marL="3041340" indent="0">
              <a:buNone/>
              <a:defRPr sz="900"/>
            </a:lvl8pPr>
            <a:lvl9pPr marL="347581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F3C2B-2358-44CB-8555-3DA3D88E1DF3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201" y="4800025"/>
            <a:ext cx="5943600" cy="567420"/>
          </a:xfrm>
        </p:spPr>
        <p:txBody>
          <a:bodyPr anchor="b"/>
          <a:lstStyle>
            <a:lvl1pPr algn="l">
              <a:defRPr sz="19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2201" y="612065"/>
            <a:ext cx="5943600" cy="4115952"/>
          </a:xfrm>
        </p:spPr>
        <p:txBody>
          <a:bodyPr/>
          <a:lstStyle>
            <a:lvl1pPr marL="0" indent="0">
              <a:buNone/>
              <a:defRPr sz="3000"/>
            </a:lvl1pPr>
            <a:lvl2pPr marL="434477" indent="0">
              <a:buNone/>
              <a:defRPr sz="2700"/>
            </a:lvl2pPr>
            <a:lvl3pPr marL="868954" indent="0">
              <a:buNone/>
              <a:defRPr sz="2300"/>
            </a:lvl3pPr>
            <a:lvl4pPr marL="1303431" indent="0">
              <a:buNone/>
              <a:defRPr sz="1900"/>
            </a:lvl4pPr>
            <a:lvl5pPr marL="1737909" indent="0">
              <a:buNone/>
              <a:defRPr sz="1900"/>
            </a:lvl5pPr>
            <a:lvl6pPr marL="2172386" indent="0">
              <a:buNone/>
              <a:defRPr sz="1900"/>
            </a:lvl6pPr>
            <a:lvl7pPr marL="2606863" indent="0">
              <a:buNone/>
              <a:defRPr sz="1900"/>
            </a:lvl7pPr>
            <a:lvl8pPr marL="3041340" indent="0">
              <a:buNone/>
              <a:defRPr sz="1900"/>
            </a:lvl8pPr>
            <a:lvl9pPr marL="3475817" indent="0">
              <a:buNone/>
              <a:defRPr sz="19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201" y="5367444"/>
            <a:ext cx="5943600" cy="805044"/>
          </a:xfrm>
        </p:spPr>
        <p:txBody>
          <a:bodyPr/>
          <a:lstStyle>
            <a:lvl1pPr marL="0" indent="0">
              <a:buNone/>
              <a:defRPr sz="1300"/>
            </a:lvl1pPr>
            <a:lvl2pPr marL="434477" indent="0">
              <a:buNone/>
              <a:defRPr sz="1100"/>
            </a:lvl2pPr>
            <a:lvl3pPr marL="868954" indent="0">
              <a:buNone/>
              <a:defRPr sz="1000"/>
            </a:lvl3pPr>
            <a:lvl4pPr marL="1303431" indent="0">
              <a:buNone/>
              <a:defRPr sz="900"/>
            </a:lvl4pPr>
            <a:lvl5pPr marL="1737909" indent="0">
              <a:buNone/>
              <a:defRPr sz="900"/>
            </a:lvl5pPr>
            <a:lvl6pPr marL="2172386" indent="0">
              <a:buNone/>
              <a:defRPr sz="900"/>
            </a:lvl6pPr>
            <a:lvl7pPr marL="2606863" indent="0">
              <a:buNone/>
              <a:defRPr sz="900"/>
            </a:lvl7pPr>
            <a:lvl8pPr marL="3041340" indent="0">
              <a:buNone/>
              <a:defRPr sz="900"/>
            </a:lvl8pPr>
            <a:lvl9pPr marL="3475817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5509DE-67D7-4DA8-A6E5-E7BE92BD087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1080C8-FFE8-4319-890A-49ED6071415C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74440" y="273629"/>
            <a:ext cx="2226120" cy="676727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4521" y="273629"/>
            <a:ext cx="6530160" cy="676727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sldNum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F8BBF7D-D6A7-4C81-8D79-AF3079D5C83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494521" y="273629"/>
            <a:ext cx="8906040" cy="1137719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das Format des Titeltextes zu bearbeiten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94521" y="1604329"/>
            <a:ext cx="8906040" cy="5436571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0" tIns="26684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Klicken Sie, um die Formate des Gliederungstextes zu bearbeiten</a:t>
            </a:r>
          </a:p>
          <a:p>
            <a:pPr lvl="1"/>
            <a:r>
              <a:rPr lang="en-GB" smtClean="0"/>
              <a:t>Zweite Gliederungsebene</a:t>
            </a:r>
          </a:p>
          <a:p>
            <a:pPr lvl="2"/>
            <a:r>
              <a:rPr lang="en-GB" smtClean="0"/>
              <a:t>Dritte Gliederungsebene</a:t>
            </a:r>
          </a:p>
          <a:p>
            <a:pPr lvl="3"/>
            <a:r>
              <a:rPr lang="en-GB" smtClean="0"/>
              <a:t>Vierte Gliederungsebene</a:t>
            </a:r>
          </a:p>
          <a:p>
            <a:pPr lvl="4"/>
            <a:r>
              <a:rPr lang="en-GB" smtClean="0"/>
              <a:t>Fünfte Gliederungsebene</a:t>
            </a:r>
          </a:p>
          <a:p>
            <a:pPr lvl="4"/>
            <a:r>
              <a:rPr lang="en-GB" smtClean="0"/>
              <a:t>Sechste Gliederungsebene</a:t>
            </a:r>
          </a:p>
          <a:p>
            <a:pPr lvl="4"/>
            <a:r>
              <a:rPr lang="en-GB" smtClean="0"/>
              <a:t>Siebente Gliederungsebene</a:t>
            </a:r>
          </a:p>
          <a:p>
            <a:pPr lvl="4"/>
            <a:r>
              <a:rPr lang="en-GB" smtClean="0"/>
              <a:t>Achte Gliederungsebene</a:t>
            </a:r>
          </a:p>
          <a:p>
            <a:pPr lvl="4"/>
            <a:r>
              <a:rPr lang="en-GB" smtClean="0"/>
              <a:t>Neunte Gliederungsebene</a:t>
            </a:r>
          </a:p>
        </p:txBody>
      </p:sp>
      <p:sp>
        <p:nvSpPr>
          <p:cNvPr id="2" name="Text Box 3"/>
          <p:cNvSpPr txBox="1">
            <a:spLocks noChangeArrowheads="1"/>
          </p:cNvSpPr>
          <p:nvPr/>
        </p:nvSpPr>
        <p:spPr bwMode="auto">
          <a:xfrm>
            <a:off x="494521" y="6247376"/>
            <a:ext cx="2304120" cy="4694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6895" tIns="43448" rIns="86895" bIns="43448" anchor="ctr"/>
          <a:lstStyle/>
          <a:p>
            <a:pPr defTabSz="42693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3388321" y="6247376"/>
            <a:ext cx="3137160" cy="46948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86895" tIns="43448" rIns="86895" bIns="43448" anchor="ctr"/>
          <a:lstStyle/>
          <a:p>
            <a:pPr defTabSz="42693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7102681" y="6247376"/>
            <a:ext cx="2299440" cy="46516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>
              <a:buClrTx/>
              <a:buFontTx/>
              <a:buNone/>
              <a:tabLst>
                <a:tab pos="0" algn="l"/>
                <a:tab pos="425426" algn="l"/>
                <a:tab pos="852360" algn="l"/>
                <a:tab pos="1279294" algn="l"/>
                <a:tab pos="1706228" algn="l"/>
                <a:tab pos="2133162" algn="l"/>
                <a:tab pos="2560097" algn="l"/>
                <a:tab pos="2987030" algn="l"/>
                <a:tab pos="3413965" algn="l"/>
                <a:tab pos="3840899" algn="l"/>
                <a:tab pos="4267833" algn="l"/>
                <a:tab pos="4694767" algn="l"/>
                <a:tab pos="5121702" algn="l"/>
                <a:tab pos="5548635" algn="l"/>
                <a:tab pos="5975570" algn="l"/>
                <a:tab pos="6402504" algn="l"/>
                <a:tab pos="6829438" algn="l"/>
                <a:tab pos="7256372" algn="l"/>
                <a:tab pos="7683307" algn="l"/>
                <a:tab pos="8110240" algn="l"/>
                <a:tab pos="8537175" algn="l"/>
              </a:tabLst>
              <a:defRPr u="none">
                <a:solidFill>
                  <a:srgbClr val="FFFFFF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 defTabSz="42693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defRPr/>
            </a:pPr>
            <a:fld id="{F120CCC1-9063-4268-AB4B-04A1D99FC3B7}" type="slidenum">
              <a:rPr lang="de-DE"/>
              <a:pPr defTabSz="42693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SzPct val="100000"/>
                <a:defRPr/>
              </a:pPr>
              <a:t>‹#›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426935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200">
          <a:solidFill>
            <a:srgbClr val="000000"/>
          </a:solidFill>
          <a:latin typeface="+mj-lt"/>
          <a:ea typeface="+mj-ea"/>
          <a:cs typeface="+mj-cs"/>
        </a:defRPr>
      </a:lvl1pPr>
      <a:lvl2pPr algn="ctr" defTabSz="426935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200">
          <a:solidFill>
            <a:srgbClr val="000000"/>
          </a:solidFill>
          <a:latin typeface="Arial" charset="0"/>
          <a:ea typeface="WenQuanYi Micro Hei" charset="0"/>
          <a:cs typeface="WenQuanYi Micro Hei" charset="0"/>
        </a:defRPr>
      </a:lvl2pPr>
      <a:lvl3pPr algn="ctr" defTabSz="426935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200">
          <a:solidFill>
            <a:srgbClr val="000000"/>
          </a:solidFill>
          <a:latin typeface="Arial" charset="0"/>
          <a:ea typeface="WenQuanYi Micro Hei" charset="0"/>
          <a:cs typeface="WenQuanYi Micro Hei" charset="0"/>
        </a:defRPr>
      </a:lvl3pPr>
      <a:lvl4pPr algn="ctr" defTabSz="426935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200">
          <a:solidFill>
            <a:srgbClr val="000000"/>
          </a:solidFill>
          <a:latin typeface="Arial" charset="0"/>
          <a:ea typeface="WenQuanYi Micro Hei" charset="0"/>
          <a:cs typeface="WenQuanYi Micro Hei" charset="0"/>
        </a:defRPr>
      </a:lvl4pPr>
      <a:lvl5pPr algn="ctr" defTabSz="426935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8" charset="0"/>
        <a:defRPr sz="4200">
          <a:solidFill>
            <a:srgbClr val="000000"/>
          </a:solidFill>
          <a:latin typeface="Arial" charset="0"/>
          <a:ea typeface="WenQuanYi Micro Hei" charset="0"/>
          <a:cs typeface="WenQuanYi Micro Hei" charset="0"/>
        </a:defRPr>
      </a:lvl5pPr>
      <a:lvl6pPr marL="2389624" indent="-217239" algn="ctr" defTabSz="426935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000000"/>
          </a:solidFill>
          <a:latin typeface="Arial" charset="0"/>
          <a:ea typeface="WenQuanYi Micro Hei" charset="0"/>
          <a:cs typeface="WenQuanYi Micro Hei" charset="0"/>
        </a:defRPr>
      </a:lvl6pPr>
      <a:lvl7pPr marL="2824102" indent="-217239" algn="ctr" defTabSz="426935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000000"/>
          </a:solidFill>
          <a:latin typeface="Arial" charset="0"/>
          <a:ea typeface="WenQuanYi Micro Hei" charset="0"/>
          <a:cs typeface="WenQuanYi Micro Hei" charset="0"/>
        </a:defRPr>
      </a:lvl7pPr>
      <a:lvl8pPr marL="3258579" indent="-217239" algn="ctr" defTabSz="426935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000000"/>
          </a:solidFill>
          <a:latin typeface="Arial" charset="0"/>
          <a:ea typeface="WenQuanYi Micro Hei" charset="0"/>
          <a:cs typeface="WenQuanYi Micro Hei" charset="0"/>
        </a:defRPr>
      </a:lvl8pPr>
      <a:lvl9pPr marL="3693056" indent="-217239" algn="ctr" defTabSz="426935" rtl="0" eaLnBrk="0" fontAlgn="base" hangingPunct="0">
        <a:lnSpc>
          <a:spcPct val="93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itchFamily="16" charset="0"/>
        <a:defRPr sz="4200">
          <a:solidFill>
            <a:srgbClr val="000000"/>
          </a:solidFill>
          <a:latin typeface="Arial" charset="0"/>
          <a:ea typeface="WenQuanYi Micro Hei" charset="0"/>
          <a:cs typeface="WenQuanYi Micro Hei" charset="0"/>
        </a:defRPr>
      </a:lvl9pPr>
    </p:titleStyle>
    <p:bodyStyle>
      <a:lvl1pPr marL="325858" indent="-325858" algn="l" defTabSz="426935" rtl="0" eaLnBrk="0" fontAlgn="base" hangingPunct="0">
        <a:lnSpc>
          <a:spcPct val="93000"/>
        </a:lnSpc>
        <a:spcBef>
          <a:spcPct val="0"/>
        </a:spcBef>
        <a:spcAft>
          <a:spcPts val="1343"/>
        </a:spcAft>
        <a:buClr>
          <a:srgbClr val="000000"/>
        </a:buClr>
        <a:buSzPct val="100000"/>
        <a:buFont typeface="Times New Roman" pitchFamily="18" charset="0"/>
        <a:buChar char="•"/>
        <a:defRPr sz="3000">
          <a:solidFill>
            <a:srgbClr val="000000"/>
          </a:solidFill>
          <a:latin typeface="+mn-lt"/>
          <a:ea typeface="+mn-ea"/>
          <a:cs typeface="+mn-cs"/>
        </a:defRPr>
      </a:lvl1pPr>
      <a:lvl2pPr marL="706025" indent="-271548" algn="l" defTabSz="426935" rtl="0" eaLnBrk="0" fontAlgn="base" hangingPunct="0">
        <a:lnSpc>
          <a:spcPct val="93000"/>
        </a:lnSpc>
        <a:spcBef>
          <a:spcPct val="0"/>
        </a:spcBef>
        <a:spcAft>
          <a:spcPts val="1081"/>
        </a:spcAft>
        <a:buClr>
          <a:srgbClr val="000000"/>
        </a:buClr>
        <a:buSzPct val="100000"/>
        <a:buFont typeface="Times New Roman" pitchFamily="18" charset="0"/>
        <a:buChar char="–"/>
        <a:defRPr sz="2700">
          <a:solidFill>
            <a:srgbClr val="000000"/>
          </a:solidFill>
          <a:latin typeface="+mn-lt"/>
          <a:ea typeface="+mn-ea"/>
          <a:cs typeface="+mn-cs"/>
        </a:defRPr>
      </a:lvl2pPr>
      <a:lvl3pPr marL="1086193" indent="-217239" algn="l" defTabSz="426935" rtl="0" eaLnBrk="0" fontAlgn="base" hangingPunct="0">
        <a:lnSpc>
          <a:spcPct val="93000"/>
        </a:lnSpc>
        <a:spcBef>
          <a:spcPct val="0"/>
        </a:spcBef>
        <a:spcAft>
          <a:spcPts val="808"/>
        </a:spcAft>
        <a:buClr>
          <a:srgbClr val="000000"/>
        </a:buClr>
        <a:buSzPct val="100000"/>
        <a:buFont typeface="Times New Roman" pitchFamily="18" charset="0"/>
        <a:buChar char="•"/>
        <a:defRPr sz="2300">
          <a:solidFill>
            <a:srgbClr val="000000"/>
          </a:solidFill>
          <a:latin typeface="+mn-lt"/>
          <a:ea typeface="+mn-ea"/>
          <a:cs typeface="+mn-cs"/>
        </a:defRPr>
      </a:lvl3pPr>
      <a:lvl4pPr marL="1520670" indent="-217239" algn="l" defTabSz="426935" rtl="0" eaLnBrk="0" fontAlgn="base" hangingPunct="0">
        <a:lnSpc>
          <a:spcPct val="93000"/>
        </a:lnSpc>
        <a:spcBef>
          <a:spcPct val="0"/>
        </a:spcBef>
        <a:spcAft>
          <a:spcPts val="546"/>
        </a:spcAft>
        <a:buClr>
          <a:srgbClr val="000000"/>
        </a:buClr>
        <a:buSzPct val="100000"/>
        <a:buFont typeface="Times New Roman" pitchFamily="18" charset="0"/>
        <a:buChar char="–"/>
        <a:defRPr sz="1900">
          <a:solidFill>
            <a:srgbClr val="000000"/>
          </a:solidFill>
          <a:latin typeface="+mn-lt"/>
          <a:ea typeface="+mn-ea"/>
          <a:cs typeface="+mn-cs"/>
        </a:defRPr>
      </a:lvl4pPr>
      <a:lvl5pPr marL="1955147" indent="-217239" algn="l" defTabSz="426935" rtl="0" eaLnBrk="0" fontAlgn="base" hangingPunct="0">
        <a:lnSpc>
          <a:spcPct val="93000"/>
        </a:lnSpc>
        <a:spcBef>
          <a:spcPct val="0"/>
        </a:spcBef>
        <a:spcAft>
          <a:spcPts val="274"/>
        </a:spcAft>
        <a:buClr>
          <a:srgbClr val="000000"/>
        </a:buClr>
        <a:buSzPct val="100000"/>
        <a:buFont typeface="Times New Roman" pitchFamily="18" charset="0"/>
        <a:buChar char="»"/>
        <a:defRPr sz="1900">
          <a:solidFill>
            <a:srgbClr val="000000"/>
          </a:solidFill>
          <a:latin typeface="+mn-lt"/>
          <a:ea typeface="+mn-ea"/>
          <a:cs typeface="+mn-cs"/>
        </a:defRPr>
      </a:lvl5pPr>
      <a:lvl6pPr marL="2389624" indent="-217239" algn="l" defTabSz="426935" rtl="0" eaLnBrk="0" fontAlgn="base" hangingPunct="0">
        <a:lnSpc>
          <a:spcPct val="93000"/>
        </a:lnSpc>
        <a:spcBef>
          <a:spcPct val="0"/>
        </a:spcBef>
        <a:spcAft>
          <a:spcPts val="274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  <a:cs typeface="+mn-cs"/>
        </a:defRPr>
      </a:lvl6pPr>
      <a:lvl7pPr marL="2824102" indent="-217239" algn="l" defTabSz="426935" rtl="0" eaLnBrk="0" fontAlgn="base" hangingPunct="0">
        <a:lnSpc>
          <a:spcPct val="93000"/>
        </a:lnSpc>
        <a:spcBef>
          <a:spcPct val="0"/>
        </a:spcBef>
        <a:spcAft>
          <a:spcPts val="274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  <a:cs typeface="+mn-cs"/>
        </a:defRPr>
      </a:lvl7pPr>
      <a:lvl8pPr marL="3258579" indent="-217239" algn="l" defTabSz="426935" rtl="0" eaLnBrk="0" fontAlgn="base" hangingPunct="0">
        <a:lnSpc>
          <a:spcPct val="93000"/>
        </a:lnSpc>
        <a:spcBef>
          <a:spcPct val="0"/>
        </a:spcBef>
        <a:spcAft>
          <a:spcPts val="274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  <a:cs typeface="+mn-cs"/>
        </a:defRPr>
      </a:lvl8pPr>
      <a:lvl9pPr marL="3693056" indent="-217239" algn="l" defTabSz="426935" rtl="0" eaLnBrk="0" fontAlgn="base" hangingPunct="0">
        <a:lnSpc>
          <a:spcPct val="93000"/>
        </a:lnSpc>
        <a:spcBef>
          <a:spcPct val="0"/>
        </a:spcBef>
        <a:spcAft>
          <a:spcPts val="274"/>
        </a:spcAft>
        <a:buClr>
          <a:srgbClr val="000000"/>
        </a:buClr>
        <a:buSzPct val="100000"/>
        <a:buFont typeface="Times New Roman" pitchFamily="16" charset="0"/>
        <a:defRPr sz="1900">
          <a:solidFill>
            <a:srgbClr val="00000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689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1pPr>
      <a:lvl2pPr marL="434477" algn="l" defTabSz="8689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2pPr>
      <a:lvl3pPr marL="868954" algn="l" defTabSz="8689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03431" algn="l" defTabSz="8689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4pPr>
      <a:lvl5pPr marL="1737909" algn="l" defTabSz="8689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2172386" algn="l" defTabSz="8689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606863" algn="l" defTabSz="8689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041340" algn="l" defTabSz="8689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475817" algn="l" defTabSz="868954" rtl="0" eaLnBrk="1" latinLnBrk="0" hangingPunct="1"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74"/>
          <p:cNvGrpSpPr/>
          <p:nvPr/>
        </p:nvGrpSpPr>
        <p:grpSpPr>
          <a:xfrm>
            <a:off x="6035713" y="1704051"/>
            <a:ext cx="1150532" cy="753289"/>
            <a:chOff x="6132611" y="1832346"/>
            <a:chExt cx="1170814" cy="830362"/>
          </a:xfrm>
        </p:grpSpPr>
        <p:sp>
          <p:nvSpPr>
            <p:cNvPr id="28" name="Freeform 18"/>
            <p:cNvSpPr/>
            <p:nvPr/>
          </p:nvSpPr>
          <p:spPr>
            <a:xfrm rot="19980343">
              <a:off x="6815166" y="1916759"/>
              <a:ext cx="298543" cy="276292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0 w 1166225"/>
                <a:gd name="connsiteY0" fmla="*/ 174930 h 1735090"/>
                <a:gd name="connsiteX1" fmla="*/ 95415 w 1166225"/>
                <a:gd name="connsiteY1" fmla="*/ 1 h 1735090"/>
                <a:gd name="connsiteX2" fmla="*/ 389614 w 1166225"/>
                <a:gd name="connsiteY2" fmla="*/ 278297 h 1735090"/>
                <a:gd name="connsiteX3" fmla="*/ 846176 w 1166225"/>
                <a:gd name="connsiteY3" fmla="*/ 658769 h 1735090"/>
                <a:gd name="connsiteX4" fmla="*/ 1141678 w 1166225"/>
                <a:gd name="connsiteY4" fmla="*/ 1110859 h 1735090"/>
                <a:gd name="connsiteX5" fmla="*/ 1166226 w 1166225"/>
                <a:gd name="connsiteY5" fmla="*/ 1656903 h 1735090"/>
                <a:gd name="connsiteX6" fmla="*/ 722973 w 1166225"/>
                <a:gd name="connsiteY6" fmla="*/ 978766 h 1735090"/>
                <a:gd name="connsiteX7" fmla="*/ 381662 w 1166225"/>
                <a:gd name="connsiteY7" fmla="*/ 652008 h 1735090"/>
                <a:gd name="connsiteX8" fmla="*/ 63610 w 1166225"/>
                <a:gd name="connsiteY8" fmla="*/ 333956 h 1735090"/>
                <a:gd name="connsiteX9" fmla="*/ 0 w 1166225"/>
                <a:gd name="connsiteY9" fmla="*/ 174930 h 1735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6225" h="1735090">
                  <a:moveTo>
                    <a:pt x="0" y="174930"/>
                  </a:moveTo>
                  <a:lnTo>
                    <a:pt x="95415" y="1"/>
                  </a:lnTo>
                  <a:cubicBezTo>
                    <a:pt x="159025" y="84815"/>
                    <a:pt x="264487" y="168502"/>
                    <a:pt x="389614" y="278297"/>
                  </a:cubicBezTo>
                  <a:cubicBezTo>
                    <a:pt x="514741" y="388092"/>
                    <a:pt x="720832" y="520009"/>
                    <a:pt x="846176" y="658769"/>
                  </a:cubicBezTo>
                  <a:cubicBezTo>
                    <a:pt x="971520" y="797529"/>
                    <a:pt x="1104572" y="1055200"/>
                    <a:pt x="1141678" y="1110859"/>
                  </a:cubicBezTo>
                  <a:lnTo>
                    <a:pt x="1166226" y="1656903"/>
                  </a:lnTo>
                  <a:cubicBezTo>
                    <a:pt x="1134421" y="1735091"/>
                    <a:pt x="974115" y="1190297"/>
                    <a:pt x="722973" y="978766"/>
                  </a:cubicBezTo>
                  <a:cubicBezTo>
                    <a:pt x="575351" y="786543"/>
                    <a:pt x="491556" y="759476"/>
                    <a:pt x="381662" y="652008"/>
                  </a:cubicBezTo>
                  <a:cubicBezTo>
                    <a:pt x="271768" y="544540"/>
                    <a:pt x="127220" y="413469"/>
                    <a:pt x="63610" y="333956"/>
                  </a:cubicBezTo>
                  <a:cubicBezTo>
                    <a:pt x="0" y="254443"/>
                    <a:pt x="9276" y="269020"/>
                    <a:pt x="0" y="174930"/>
                  </a:cubicBezTo>
                  <a:close/>
                </a:path>
              </a:pathLst>
            </a:custGeom>
            <a:solidFill>
              <a:schemeClr val="tx1"/>
            </a:soli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 rot="7152708">
              <a:off x="6126345" y="1838612"/>
              <a:ext cx="664703" cy="652172"/>
            </a:xfrm>
            <a:custGeom>
              <a:avLst/>
              <a:gdLst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90331 w 1070776"/>
                <a:gd name="connsiteY0" fmla="*/ 147099 h 1446821"/>
                <a:gd name="connsiteX1" fmla="*/ 108668 w 1070776"/>
                <a:gd name="connsiteY1" fmla="*/ 43732 h 1446821"/>
                <a:gd name="connsiteX2" fmla="*/ 29155 w 1070776"/>
                <a:gd name="connsiteY2" fmla="*/ 409492 h 1446821"/>
                <a:gd name="connsiteX3" fmla="*/ 283597 w 1070776"/>
                <a:gd name="connsiteY3" fmla="*/ 592372 h 1446821"/>
                <a:gd name="connsiteX4" fmla="*/ 148425 w 1070776"/>
                <a:gd name="connsiteY4" fmla="*/ 846814 h 1446821"/>
                <a:gd name="connsiteX5" fmla="*/ 744773 w 1070776"/>
                <a:gd name="connsiteY5" fmla="*/ 1220526 h 1446821"/>
                <a:gd name="connsiteX6" fmla="*/ 1070776 w 1070776"/>
                <a:gd name="connsiteY6" fmla="*/ 608275 h 1446821"/>
                <a:gd name="connsiteX7" fmla="*/ 490331 w 1070776"/>
                <a:gd name="connsiteY7" fmla="*/ 147099 h 1446821"/>
                <a:gd name="connsiteX0" fmla="*/ 490331 w 1113183"/>
                <a:gd name="connsiteY0" fmla="*/ 147099 h 1446821"/>
                <a:gd name="connsiteX1" fmla="*/ 108668 w 1113183"/>
                <a:gd name="connsiteY1" fmla="*/ 43732 h 1446821"/>
                <a:gd name="connsiteX2" fmla="*/ 29155 w 1113183"/>
                <a:gd name="connsiteY2" fmla="*/ 409492 h 1446821"/>
                <a:gd name="connsiteX3" fmla="*/ 283597 w 1113183"/>
                <a:gd name="connsiteY3" fmla="*/ 592372 h 1446821"/>
                <a:gd name="connsiteX4" fmla="*/ 148425 w 1113183"/>
                <a:gd name="connsiteY4" fmla="*/ 846814 h 1446821"/>
                <a:gd name="connsiteX5" fmla="*/ 744773 w 1113183"/>
                <a:gd name="connsiteY5" fmla="*/ 1220526 h 1446821"/>
                <a:gd name="connsiteX6" fmla="*/ 1070776 w 1113183"/>
                <a:gd name="connsiteY6" fmla="*/ 608275 h 1446821"/>
                <a:gd name="connsiteX7" fmla="*/ 490331 w 1113183"/>
                <a:gd name="connsiteY7" fmla="*/ 147099 h 1446821"/>
                <a:gd name="connsiteX0" fmla="*/ 490331 w 1113183"/>
                <a:gd name="connsiteY0" fmla="*/ 147099 h 1260282"/>
                <a:gd name="connsiteX1" fmla="*/ 108668 w 1113183"/>
                <a:gd name="connsiteY1" fmla="*/ 43732 h 1260282"/>
                <a:gd name="connsiteX2" fmla="*/ 29155 w 1113183"/>
                <a:gd name="connsiteY2" fmla="*/ 409492 h 1260282"/>
                <a:gd name="connsiteX3" fmla="*/ 283597 w 1113183"/>
                <a:gd name="connsiteY3" fmla="*/ 592372 h 1260282"/>
                <a:gd name="connsiteX4" fmla="*/ 148425 w 1113183"/>
                <a:gd name="connsiteY4" fmla="*/ 846814 h 1260282"/>
                <a:gd name="connsiteX5" fmla="*/ 744773 w 1113183"/>
                <a:gd name="connsiteY5" fmla="*/ 1220526 h 1260282"/>
                <a:gd name="connsiteX6" fmla="*/ 1070776 w 1113183"/>
                <a:gd name="connsiteY6" fmla="*/ 608275 h 1260282"/>
                <a:gd name="connsiteX7" fmla="*/ 490331 w 1113183"/>
                <a:gd name="connsiteY7" fmla="*/ 147099 h 1260282"/>
                <a:gd name="connsiteX0" fmla="*/ 467802 w 1090654"/>
                <a:gd name="connsiteY0" fmla="*/ 147099 h 1260282"/>
                <a:gd name="connsiteX1" fmla="*/ 86139 w 1090654"/>
                <a:gd name="connsiteY1" fmla="*/ 43732 h 1260282"/>
                <a:gd name="connsiteX2" fmla="*/ 6626 w 1090654"/>
                <a:gd name="connsiteY2" fmla="*/ 409492 h 1260282"/>
                <a:gd name="connsiteX3" fmla="*/ 125896 w 1090654"/>
                <a:gd name="connsiteY3" fmla="*/ 846814 h 1260282"/>
                <a:gd name="connsiteX4" fmla="*/ 722244 w 1090654"/>
                <a:gd name="connsiteY4" fmla="*/ 1220526 h 1260282"/>
                <a:gd name="connsiteX5" fmla="*/ 1048247 w 1090654"/>
                <a:gd name="connsiteY5" fmla="*/ 608275 h 1260282"/>
                <a:gd name="connsiteX6" fmla="*/ 467802 w 1090654"/>
                <a:gd name="connsiteY6" fmla="*/ 147099 h 1260282"/>
                <a:gd name="connsiteX0" fmla="*/ 467802 w 1088265"/>
                <a:gd name="connsiteY0" fmla="*/ 147099 h 1084622"/>
                <a:gd name="connsiteX1" fmla="*/ 86139 w 1088265"/>
                <a:gd name="connsiteY1" fmla="*/ 43732 h 1084622"/>
                <a:gd name="connsiteX2" fmla="*/ 6626 w 1088265"/>
                <a:gd name="connsiteY2" fmla="*/ 409492 h 1084622"/>
                <a:gd name="connsiteX3" fmla="*/ 125896 w 1088265"/>
                <a:gd name="connsiteY3" fmla="*/ 846814 h 1084622"/>
                <a:gd name="connsiteX4" fmla="*/ 707909 w 1088265"/>
                <a:gd name="connsiteY4" fmla="*/ 1044866 h 1084622"/>
                <a:gd name="connsiteX5" fmla="*/ 1048247 w 1088265"/>
                <a:gd name="connsiteY5" fmla="*/ 608275 h 1084622"/>
                <a:gd name="connsiteX6" fmla="*/ 467802 w 1088265"/>
                <a:gd name="connsiteY6" fmla="*/ 147099 h 1084622"/>
                <a:gd name="connsiteX0" fmla="*/ 478466 w 1098929"/>
                <a:gd name="connsiteY0" fmla="*/ 147099 h 1097919"/>
                <a:gd name="connsiteX1" fmla="*/ 96803 w 1098929"/>
                <a:gd name="connsiteY1" fmla="*/ 43732 h 1097919"/>
                <a:gd name="connsiteX2" fmla="*/ 17290 w 1098929"/>
                <a:gd name="connsiteY2" fmla="*/ 409492 h 1097919"/>
                <a:gd name="connsiteX3" fmla="*/ 200545 w 1098929"/>
                <a:gd name="connsiteY3" fmla="*/ 926586 h 1097919"/>
                <a:gd name="connsiteX4" fmla="*/ 718573 w 1098929"/>
                <a:gd name="connsiteY4" fmla="*/ 1044866 h 1097919"/>
                <a:gd name="connsiteX5" fmla="*/ 1058911 w 1098929"/>
                <a:gd name="connsiteY5" fmla="*/ 608275 h 1097919"/>
                <a:gd name="connsiteX6" fmla="*/ 478466 w 1098929"/>
                <a:gd name="connsiteY6" fmla="*/ 147099 h 1097919"/>
                <a:gd name="connsiteX0" fmla="*/ 478466 w 857027"/>
                <a:gd name="connsiteY0" fmla="*/ 147099 h 1085543"/>
                <a:gd name="connsiteX1" fmla="*/ 96803 w 857027"/>
                <a:gd name="connsiteY1" fmla="*/ 43732 h 1085543"/>
                <a:gd name="connsiteX2" fmla="*/ 17290 w 857027"/>
                <a:gd name="connsiteY2" fmla="*/ 409492 h 1085543"/>
                <a:gd name="connsiteX3" fmla="*/ 200545 w 857027"/>
                <a:gd name="connsiteY3" fmla="*/ 926586 h 1085543"/>
                <a:gd name="connsiteX4" fmla="*/ 718573 w 857027"/>
                <a:gd name="connsiteY4" fmla="*/ 1044866 h 1085543"/>
                <a:gd name="connsiteX5" fmla="*/ 817009 w 857027"/>
                <a:gd name="connsiteY5" fmla="*/ 682523 h 1085543"/>
                <a:gd name="connsiteX6" fmla="*/ 478466 w 857027"/>
                <a:gd name="connsiteY6" fmla="*/ 147099 h 1085543"/>
                <a:gd name="connsiteX0" fmla="*/ 779316 w 899350"/>
                <a:gd name="connsiteY0" fmla="*/ 106465 h 1205719"/>
                <a:gd name="connsiteX1" fmla="*/ 122691 w 899350"/>
                <a:gd name="connsiteY1" fmla="*/ 163908 h 1205719"/>
                <a:gd name="connsiteX2" fmla="*/ 43178 w 899350"/>
                <a:gd name="connsiteY2" fmla="*/ 529668 h 1205719"/>
                <a:gd name="connsiteX3" fmla="*/ 226433 w 899350"/>
                <a:gd name="connsiteY3" fmla="*/ 1046762 h 1205719"/>
                <a:gd name="connsiteX4" fmla="*/ 744461 w 899350"/>
                <a:gd name="connsiteY4" fmla="*/ 1165042 h 1205719"/>
                <a:gd name="connsiteX5" fmla="*/ 842897 w 899350"/>
                <a:gd name="connsiteY5" fmla="*/ 802699 h 1205719"/>
                <a:gd name="connsiteX6" fmla="*/ 779316 w 899350"/>
                <a:gd name="connsiteY6" fmla="*/ 106465 h 1205719"/>
                <a:gd name="connsiteX0" fmla="*/ 944931 w 1092567"/>
                <a:gd name="connsiteY0" fmla="*/ 331149 h 1430403"/>
                <a:gd name="connsiteX1" fmla="*/ 122690 w 1092567"/>
                <a:gd name="connsiteY1" fmla="*/ 70534 h 1430403"/>
                <a:gd name="connsiteX2" fmla="*/ 208793 w 1092567"/>
                <a:gd name="connsiteY2" fmla="*/ 754352 h 1430403"/>
                <a:gd name="connsiteX3" fmla="*/ 392048 w 1092567"/>
                <a:gd name="connsiteY3" fmla="*/ 1271446 h 1430403"/>
                <a:gd name="connsiteX4" fmla="*/ 910076 w 1092567"/>
                <a:gd name="connsiteY4" fmla="*/ 1389726 h 1430403"/>
                <a:gd name="connsiteX5" fmla="*/ 1008512 w 1092567"/>
                <a:gd name="connsiteY5" fmla="*/ 1027383 h 1430403"/>
                <a:gd name="connsiteX6" fmla="*/ 944931 w 1092567"/>
                <a:gd name="connsiteY6" fmla="*/ 331149 h 1430403"/>
                <a:gd name="connsiteX0" fmla="*/ 924985 w 1072623"/>
                <a:gd name="connsiteY0" fmla="*/ 301292 h 1400546"/>
                <a:gd name="connsiteX1" fmla="*/ 102744 w 1072623"/>
                <a:gd name="connsiteY1" fmla="*/ 40677 h 1400546"/>
                <a:gd name="connsiteX2" fmla="*/ 308519 w 1072623"/>
                <a:gd name="connsiteY2" fmla="*/ 545354 h 1400546"/>
                <a:gd name="connsiteX3" fmla="*/ 372102 w 1072623"/>
                <a:gd name="connsiteY3" fmla="*/ 1241589 h 1400546"/>
                <a:gd name="connsiteX4" fmla="*/ 890130 w 1072623"/>
                <a:gd name="connsiteY4" fmla="*/ 1359869 h 1400546"/>
                <a:gd name="connsiteX5" fmla="*/ 988566 w 1072623"/>
                <a:gd name="connsiteY5" fmla="*/ 997526 h 1400546"/>
                <a:gd name="connsiteX6" fmla="*/ 924985 w 1072623"/>
                <a:gd name="connsiteY6" fmla="*/ 301292 h 1400546"/>
                <a:gd name="connsiteX0" fmla="*/ 770897 w 892853"/>
                <a:gd name="connsiteY0" fmla="*/ 224904 h 1324158"/>
                <a:gd name="connsiteX1" fmla="*/ 102744 w 892853"/>
                <a:gd name="connsiteY1" fmla="*/ 40677 h 1324158"/>
                <a:gd name="connsiteX2" fmla="*/ 154431 w 892853"/>
                <a:gd name="connsiteY2" fmla="*/ 468966 h 1324158"/>
                <a:gd name="connsiteX3" fmla="*/ 218014 w 892853"/>
                <a:gd name="connsiteY3" fmla="*/ 1165201 h 1324158"/>
                <a:gd name="connsiteX4" fmla="*/ 736042 w 892853"/>
                <a:gd name="connsiteY4" fmla="*/ 1283481 h 1324158"/>
                <a:gd name="connsiteX5" fmla="*/ 834478 w 892853"/>
                <a:gd name="connsiteY5" fmla="*/ 921138 h 1324158"/>
                <a:gd name="connsiteX6" fmla="*/ 770897 w 892853"/>
                <a:gd name="connsiteY6" fmla="*/ 224904 h 1324158"/>
                <a:gd name="connsiteX0" fmla="*/ 742609 w 864565"/>
                <a:gd name="connsiteY0" fmla="*/ 250681 h 1349935"/>
                <a:gd name="connsiteX1" fmla="*/ 74456 w 864565"/>
                <a:gd name="connsiteY1" fmla="*/ 66454 h 1349935"/>
                <a:gd name="connsiteX2" fmla="*/ 295875 w 864565"/>
                <a:gd name="connsiteY2" fmla="*/ 649408 h 1349935"/>
                <a:gd name="connsiteX3" fmla="*/ 189726 w 864565"/>
                <a:gd name="connsiteY3" fmla="*/ 1190978 h 1349935"/>
                <a:gd name="connsiteX4" fmla="*/ 707754 w 864565"/>
                <a:gd name="connsiteY4" fmla="*/ 1309258 h 1349935"/>
                <a:gd name="connsiteX5" fmla="*/ 806190 w 864565"/>
                <a:gd name="connsiteY5" fmla="*/ 946915 h 1349935"/>
                <a:gd name="connsiteX6" fmla="*/ 742609 w 864565"/>
                <a:gd name="connsiteY6" fmla="*/ 250681 h 1349935"/>
                <a:gd name="connsiteX0" fmla="*/ 793428 w 915384"/>
                <a:gd name="connsiteY0" fmla="*/ 243468 h 1342722"/>
                <a:gd name="connsiteX1" fmla="*/ 125275 w 915384"/>
                <a:gd name="connsiteY1" fmla="*/ 59241 h 1342722"/>
                <a:gd name="connsiteX2" fmla="*/ 41776 w 915384"/>
                <a:gd name="connsiteY2" fmla="*/ 598916 h 1342722"/>
                <a:gd name="connsiteX3" fmla="*/ 240545 w 915384"/>
                <a:gd name="connsiteY3" fmla="*/ 1183765 h 1342722"/>
                <a:gd name="connsiteX4" fmla="*/ 758573 w 915384"/>
                <a:gd name="connsiteY4" fmla="*/ 1302045 h 1342722"/>
                <a:gd name="connsiteX5" fmla="*/ 857009 w 915384"/>
                <a:gd name="connsiteY5" fmla="*/ 939702 h 1342722"/>
                <a:gd name="connsiteX6" fmla="*/ 793428 w 915384"/>
                <a:gd name="connsiteY6" fmla="*/ 243468 h 1342722"/>
                <a:gd name="connsiteX0" fmla="*/ 793428 w 923009"/>
                <a:gd name="connsiteY0" fmla="*/ 243468 h 1361918"/>
                <a:gd name="connsiteX1" fmla="*/ 125275 w 923009"/>
                <a:gd name="connsiteY1" fmla="*/ 59241 h 1361918"/>
                <a:gd name="connsiteX2" fmla="*/ 41776 w 923009"/>
                <a:gd name="connsiteY2" fmla="*/ 598916 h 1361918"/>
                <a:gd name="connsiteX3" fmla="*/ 240545 w 923009"/>
                <a:gd name="connsiteY3" fmla="*/ 1183765 h 1361918"/>
                <a:gd name="connsiteX4" fmla="*/ 758573 w 923009"/>
                <a:gd name="connsiteY4" fmla="*/ 1302045 h 1361918"/>
                <a:gd name="connsiteX5" fmla="*/ 902760 w 923009"/>
                <a:gd name="connsiteY5" fmla="*/ 824529 h 1361918"/>
                <a:gd name="connsiteX6" fmla="*/ 793428 w 923009"/>
                <a:gd name="connsiteY6" fmla="*/ 243468 h 136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3009" h="1361918">
                  <a:moveTo>
                    <a:pt x="793428" y="243468"/>
                  </a:moveTo>
                  <a:cubicBezTo>
                    <a:pt x="663847" y="115920"/>
                    <a:pt x="250550" y="0"/>
                    <a:pt x="125275" y="59241"/>
                  </a:cubicBezTo>
                  <a:cubicBezTo>
                    <a:pt x="0" y="118482"/>
                    <a:pt x="22564" y="411495"/>
                    <a:pt x="41776" y="598916"/>
                  </a:cubicBezTo>
                  <a:cubicBezTo>
                    <a:pt x="60988" y="786337"/>
                    <a:pt x="121079" y="1066577"/>
                    <a:pt x="240545" y="1183765"/>
                  </a:cubicBezTo>
                  <a:cubicBezTo>
                    <a:pt x="360011" y="1300953"/>
                    <a:pt x="648204" y="1361918"/>
                    <a:pt x="758573" y="1302045"/>
                  </a:cubicBezTo>
                  <a:cubicBezTo>
                    <a:pt x="868942" y="1242172"/>
                    <a:pt x="896951" y="1000958"/>
                    <a:pt x="902760" y="824529"/>
                  </a:cubicBezTo>
                  <a:cubicBezTo>
                    <a:pt x="908569" y="648100"/>
                    <a:pt x="923009" y="371016"/>
                    <a:pt x="793428" y="243468"/>
                  </a:cubicBezTo>
                  <a:close/>
                </a:path>
              </a:pathLst>
            </a:custGeom>
            <a:gradFill flip="none" rotWithShape="1">
              <a:gsLst>
                <a:gs pos="16000">
                  <a:srgbClr val="FFD757"/>
                </a:gs>
                <a:gs pos="44000">
                  <a:srgbClr val="FFC000"/>
                </a:gs>
                <a:gs pos="98000">
                  <a:schemeClr val="tx1">
                    <a:lumMod val="85000"/>
                    <a:lumOff val="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37" name="Freeform 18"/>
            <p:cNvSpPr/>
            <p:nvPr/>
          </p:nvSpPr>
          <p:spPr>
            <a:xfrm rot="19980343">
              <a:off x="6909605" y="2054768"/>
              <a:ext cx="298544" cy="313010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6227" h="1965677">
                  <a:moveTo>
                    <a:pt x="7951" y="0"/>
                  </a:moveTo>
                  <a:lnTo>
                    <a:pt x="95415" y="230588"/>
                  </a:lnTo>
                  <a:cubicBezTo>
                    <a:pt x="159025" y="315402"/>
                    <a:pt x="264487" y="399089"/>
                    <a:pt x="389614" y="508884"/>
                  </a:cubicBezTo>
                  <a:cubicBezTo>
                    <a:pt x="514741" y="618679"/>
                    <a:pt x="720832" y="750596"/>
                    <a:pt x="846176" y="889356"/>
                  </a:cubicBezTo>
                  <a:cubicBezTo>
                    <a:pt x="971520" y="1028116"/>
                    <a:pt x="1104572" y="1285787"/>
                    <a:pt x="1141678" y="1341446"/>
                  </a:cubicBezTo>
                  <a:lnTo>
                    <a:pt x="1166226" y="1887490"/>
                  </a:lnTo>
                  <a:cubicBezTo>
                    <a:pt x="1134421" y="1965678"/>
                    <a:pt x="974115" y="1420884"/>
                    <a:pt x="722973" y="1209353"/>
                  </a:cubicBezTo>
                  <a:cubicBezTo>
                    <a:pt x="575351" y="1017130"/>
                    <a:pt x="491556" y="990063"/>
                    <a:pt x="381662" y="882595"/>
                  </a:cubicBezTo>
                  <a:cubicBezTo>
                    <a:pt x="271768" y="775127"/>
                    <a:pt x="127220" y="644056"/>
                    <a:pt x="63610" y="564543"/>
                  </a:cubicBezTo>
                  <a:cubicBezTo>
                    <a:pt x="0" y="485030"/>
                    <a:pt x="9276" y="499607"/>
                    <a:pt x="0" y="405517"/>
                  </a:cubicBezTo>
                  <a:lnTo>
                    <a:pt x="7951" y="0"/>
                  </a:lnTo>
                  <a:close/>
                </a:path>
              </a:pathLst>
            </a:custGeom>
            <a:solidFill>
              <a:schemeClr val="tx1"/>
            </a:soli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38" name="Freeform 18"/>
            <p:cNvSpPr/>
            <p:nvPr/>
          </p:nvSpPr>
          <p:spPr>
            <a:xfrm rot="19980343" flipH="1">
              <a:off x="6816385" y="1890701"/>
              <a:ext cx="284789" cy="276292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5076 w 1163350"/>
                <a:gd name="connsiteY0" fmla="*/ 0 h 1965677"/>
                <a:gd name="connsiteX1" fmla="*/ 92540 w 1163350"/>
                <a:gd name="connsiteY1" fmla="*/ 230588 h 1965677"/>
                <a:gd name="connsiteX2" fmla="*/ 386739 w 1163350"/>
                <a:gd name="connsiteY2" fmla="*/ 508884 h 1965677"/>
                <a:gd name="connsiteX3" fmla="*/ 843301 w 1163350"/>
                <a:gd name="connsiteY3" fmla="*/ 889356 h 1965677"/>
                <a:gd name="connsiteX4" fmla="*/ 1138803 w 1163350"/>
                <a:gd name="connsiteY4" fmla="*/ 1341446 h 1965677"/>
                <a:gd name="connsiteX5" fmla="*/ 1163351 w 1163350"/>
                <a:gd name="connsiteY5" fmla="*/ 1887490 h 1965677"/>
                <a:gd name="connsiteX6" fmla="*/ 720098 w 1163350"/>
                <a:gd name="connsiteY6" fmla="*/ 1209353 h 1965677"/>
                <a:gd name="connsiteX7" fmla="*/ 378787 w 1163350"/>
                <a:gd name="connsiteY7" fmla="*/ 882595 h 1965677"/>
                <a:gd name="connsiteX8" fmla="*/ 60735 w 1163350"/>
                <a:gd name="connsiteY8" fmla="*/ 564543 h 1965677"/>
                <a:gd name="connsiteX9" fmla="*/ 14383 w 1163350"/>
                <a:gd name="connsiteY9" fmla="*/ 496786 h 1965677"/>
                <a:gd name="connsiteX10" fmla="*/ 5076 w 1163350"/>
                <a:gd name="connsiteY10" fmla="*/ 0 h 1965677"/>
                <a:gd name="connsiteX0" fmla="*/ 14381 w 1163350"/>
                <a:gd name="connsiteY0" fmla="*/ 266199 h 1735090"/>
                <a:gd name="connsiteX1" fmla="*/ 92538 w 1163350"/>
                <a:gd name="connsiteY1" fmla="*/ 1 h 1735090"/>
                <a:gd name="connsiteX2" fmla="*/ 386737 w 1163350"/>
                <a:gd name="connsiteY2" fmla="*/ 278297 h 1735090"/>
                <a:gd name="connsiteX3" fmla="*/ 843299 w 1163350"/>
                <a:gd name="connsiteY3" fmla="*/ 658769 h 1735090"/>
                <a:gd name="connsiteX4" fmla="*/ 1138801 w 1163350"/>
                <a:gd name="connsiteY4" fmla="*/ 1110859 h 1735090"/>
                <a:gd name="connsiteX5" fmla="*/ 1163349 w 1163350"/>
                <a:gd name="connsiteY5" fmla="*/ 1656903 h 1735090"/>
                <a:gd name="connsiteX6" fmla="*/ 720096 w 1163350"/>
                <a:gd name="connsiteY6" fmla="*/ 978766 h 1735090"/>
                <a:gd name="connsiteX7" fmla="*/ 378785 w 1163350"/>
                <a:gd name="connsiteY7" fmla="*/ 652008 h 1735090"/>
                <a:gd name="connsiteX8" fmla="*/ 60733 w 1163350"/>
                <a:gd name="connsiteY8" fmla="*/ 333956 h 1735090"/>
                <a:gd name="connsiteX9" fmla="*/ 14381 w 1163350"/>
                <a:gd name="connsiteY9" fmla="*/ 266199 h 1735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3350" h="1735090">
                  <a:moveTo>
                    <a:pt x="14381" y="266199"/>
                  </a:moveTo>
                  <a:lnTo>
                    <a:pt x="92538" y="1"/>
                  </a:lnTo>
                  <a:cubicBezTo>
                    <a:pt x="156148" y="84815"/>
                    <a:pt x="261610" y="168502"/>
                    <a:pt x="386737" y="278297"/>
                  </a:cubicBezTo>
                  <a:cubicBezTo>
                    <a:pt x="511864" y="388092"/>
                    <a:pt x="717955" y="520009"/>
                    <a:pt x="843299" y="658769"/>
                  </a:cubicBezTo>
                  <a:cubicBezTo>
                    <a:pt x="968643" y="797529"/>
                    <a:pt x="1101695" y="1055200"/>
                    <a:pt x="1138801" y="1110859"/>
                  </a:cubicBezTo>
                  <a:lnTo>
                    <a:pt x="1163349" y="1656903"/>
                  </a:lnTo>
                  <a:cubicBezTo>
                    <a:pt x="1131544" y="1735091"/>
                    <a:pt x="971238" y="1190297"/>
                    <a:pt x="720096" y="978766"/>
                  </a:cubicBezTo>
                  <a:cubicBezTo>
                    <a:pt x="572474" y="786543"/>
                    <a:pt x="488679" y="759476"/>
                    <a:pt x="378785" y="652008"/>
                  </a:cubicBezTo>
                  <a:cubicBezTo>
                    <a:pt x="268891" y="544540"/>
                    <a:pt x="121467" y="398257"/>
                    <a:pt x="60733" y="333956"/>
                  </a:cubicBezTo>
                  <a:cubicBezTo>
                    <a:pt x="-1" y="269655"/>
                    <a:pt x="23657" y="360289"/>
                    <a:pt x="14381" y="266199"/>
                  </a:cubicBezTo>
                  <a:close/>
                </a:path>
              </a:pathLst>
            </a:custGeom>
            <a:gradFill flip="none" rotWithShape="1">
              <a:gsLst>
                <a:gs pos="18000">
                  <a:srgbClr val="2D2D8A">
                    <a:lumMod val="50000"/>
                  </a:srgbClr>
                </a:gs>
                <a:gs pos="50000">
                  <a:srgbClr val="FFFFFF">
                    <a:lumMod val="95000"/>
                  </a:srgbClr>
                </a:gs>
                <a:gs pos="100000">
                  <a:srgbClr val="2D2D8A">
                    <a:lumMod val="75000"/>
                  </a:srgbClr>
                </a:gs>
              </a:gsLst>
              <a:lin ang="10800000" scaled="0"/>
              <a:tileRect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39" name="Freeform 38"/>
            <p:cNvSpPr/>
            <p:nvPr/>
          </p:nvSpPr>
          <p:spPr>
            <a:xfrm rot="9969880">
              <a:off x="6676406" y="2004134"/>
              <a:ext cx="388113" cy="413455"/>
            </a:xfrm>
            <a:custGeom>
              <a:avLst/>
              <a:gdLst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90331 w 1070776"/>
                <a:gd name="connsiteY0" fmla="*/ 147099 h 1446821"/>
                <a:gd name="connsiteX1" fmla="*/ 108668 w 1070776"/>
                <a:gd name="connsiteY1" fmla="*/ 43732 h 1446821"/>
                <a:gd name="connsiteX2" fmla="*/ 29155 w 1070776"/>
                <a:gd name="connsiteY2" fmla="*/ 409492 h 1446821"/>
                <a:gd name="connsiteX3" fmla="*/ 283597 w 1070776"/>
                <a:gd name="connsiteY3" fmla="*/ 592372 h 1446821"/>
                <a:gd name="connsiteX4" fmla="*/ 148425 w 1070776"/>
                <a:gd name="connsiteY4" fmla="*/ 846814 h 1446821"/>
                <a:gd name="connsiteX5" fmla="*/ 744773 w 1070776"/>
                <a:gd name="connsiteY5" fmla="*/ 1220526 h 1446821"/>
                <a:gd name="connsiteX6" fmla="*/ 1070776 w 1070776"/>
                <a:gd name="connsiteY6" fmla="*/ 608275 h 1446821"/>
                <a:gd name="connsiteX7" fmla="*/ 490331 w 1070776"/>
                <a:gd name="connsiteY7" fmla="*/ 147099 h 1446821"/>
                <a:gd name="connsiteX0" fmla="*/ 490331 w 1113183"/>
                <a:gd name="connsiteY0" fmla="*/ 147099 h 1446821"/>
                <a:gd name="connsiteX1" fmla="*/ 108668 w 1113183"/>
                <a:gd name="connsiteY1" fmla="*/ 43732 h 1446821"/>
                <a:gd name="connsiteX2" fmla="*/ 29155 w 1113183"/>
                <a:gd name="connsiteY2" fmla="*/ 409492 h 1446821"/>
                <a:gd name="connsiteX3" fmla="*/ 283597 w 1113183"/>
                <a:gd name="connsiteY3" fmla="*/ 592372 h 1446821"/>
                <a:gd name="connsiteX4" fmla="*/ 148425 w 1113183"/>
                <a:gd name="connsiteY4" fmla="*/ 846814 h 1446821"/>
                <a:gd name="connsiteX5" fmla="*/ 744773 w 1113183"/>
                <a:gd name="connsiteY5" fmla="*/ 1220526 h 1446821"/>
                <a:gd name="connsiteX6" fmla="*/ 1070776 w 1113183"/>
                <a:gd name="connsiteY6" fmla="*/ 608275 h 1446821"/>
                <a:gd name="connsiteX7" fmla="*/ 490331 w 1113183"/>
                <a:gd name="connsiteY7" fmla="*/ 147099 h 1446821"/>
                <a:gd name="connsiteX0" fmla="*/ 490331 w 1113183"/>
                <a:gd name="connsiteY0" fmla="*/ 147099 h 1260282"/>
                <a:gd name="connsiteX1" fmla="*/ 108668 w 1113183"/>
                <a:gd name="connsiteY1" fmla="*/ 43732 h 1260282"/>
                <a:gd name="connsiteX2" fmla="*/ 29155 w 1113183"/>
                <a:gd name="connsiteY2" fmla="*/ 409492 h 1260282"/>
                <a:gd name="connsiteX3" fmla="*/ 283597 w 1113183"/>
                <a:gd name="connsiteY3" fmla="*/ 592372 h 1260282"/>
                <a:gd name="connsiteX4" fmla="*/ 148425 w 1113183"/>
                <a:gd name="connsiteY4" fmla="*/ 846814 h 1260282"/>
                <a:gd name="connsiteX5" fmla="*/ 744773 w 1113183"/>
                <a:gd name="connsiteY5" fmla="*/ 1220526 h 1260282"/>
                <a:gd name="connsiteX6" fmla="*/ 1070776 w 1113183"/>
                <a:gd name="connsiteY6" fmla="*/ 608275 h 1260282"/>
                <a:gd name="connsiteX7" fmla="*/ 490331 w 1113183"/>
                <a:gd name="connsiteY7" fmla="*/ 147099 h 1260282"/>
                <a:gd name="connsiteX0" fmla="*/ 467802 w 1090654"/>
                <a:gd name="connsiteY0" fmla="*/ 147099 h 1260282"/>
                <a:gd name="connsiteX1" fmla="*/ 86139 w 1090654"/>
                <a:gd name="connsiteY1" fmla="*/ 43732 h 1260282"/>
                <a:gd name="connsiteX2" fmla="*/ 6626 w 1090654"/>
                <a:gd name="connsiteY2" fmla="*/ 409492 h 1260282"/>
                <a:gd name="connsiteX3" fmla="*/ 125896 w 1090654"/>
                <a:gd name="connsiteY3" fmla="*/ 846814 h 1260282"/>
                <a:gd name="connsiteX4" fmla="*/ 722244 w 1090654"/>
                <a:gd name="connsiteY4" fmla="*/ 1220526 h 1260282"/>
                <a:gd name="connsiteX5" fmla="*/ 1048247 w 1090654"/>
                <a:gd name="connsiteY5" fmla="*/ 608275 h 1260282"/>
                <a:gd name="connsiteX6" fmla="*/ 467802 w 1090654"/>
                <a:gd name="connsiteY6" fmla="*/ 147099 h 1260282"/>
                <a:gd name="connsiteX0" fmla="*/ 467802 w 1088265"/>
                <a:gd name="connsiteY0" fmla="*/ 147099 h 1084622"/>
                <a:gd name="connsiteX1" fmla="*/ 86139 w 1088265"/>
                <a:gd name="connsiteY1" fmla="*/ 43732 h 1084622"/>
                <a:gd name="connsiteX2" fmla="*/ 6626 w 1088265"/>
                <a:gd name="connsiteY2" fmla="*/ 409492 h 1084622"/>
                <a:gd name="connsiteX3" fmla="*/ 125896 w 1088265"/>
                <a:gd name="connsiteY3" fmla="*/ 846814 h 1084622"/>
                <a:gd name="connsiteX4" fmla="*/ 707909 w 1088265"/>
                <a:gd name="connsiteY4" fmla="*/ 1044866 h 1084622"/>
                <a:gd name="connsiteX5" fmla="*/ 1048247 w 1088265"/>
                <a:gd name="connsiteY5" fmla="*/ 608275 h 1084622"/>
                <a:gd name="connsiteX6" fmla="*/ 467802 w 1088265"/>
                <a:gd name="connsiteY6" fmla="*/ 147099 h 1084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265" h="1084622">
                  <a:moveTo>
                    <a:pt x="467802" y="147099"/>
                  </a:moveTo>
                  <a:cubicBezTo>
                    <a:pt x="307451" y="53009"/>
                    <a:pt x="163002" y="0"/>
                    <a:pt x="86139" y="43732"/>
                  </a:cubicBezTo>
                  <a:cubicBezTo>
                    <a:pt x="9276" y="87464"/>
                    <a:pt x="0" y="275645"/>
                    <a:pt x="6626" y="409492"/>
                  </a:cubicBezTo>
                  <a:cubicBezTo>
                    <a:pt x="13252" y="543339"/>
                    <a:pt x="9016" y="740918"/>
                    <a:pt x="125896" y="846814"/>
                  </a:cubicBezTo>
                  <a:cubicBezTo>
                    <a:pt x="242776" y="952710"/>
                    <a:pt x="554184" y="1084622"/>
                    <a:pt x="707909" y="1044866"/>
                  </a:cubicBezTo>
                  <a:cubicBezTo>
                    <a:pt x="861634" y="1005110"/>
                    <a:pt x="1088265" y="757903"/>
                    <a:pt x="1048247" y="608275"/>
                  </a:cubicBezTo>
                  <a:cubicBezTo>
                    <a:pt x="1008229" y="458647"/>
                    <a:pt x="628153" y="241190"/>
                    <a:pt x="467802" y="147099"/>
                  </a:cubicBezTo>
                  <a:close/>
                </a:path>
              </a:pathLst>
            </a:custGeom>
            <a:gradFill flip="none" rotWithShape="1">
              <a:gsLst>
                <a:gs pos="16000">
                  <a:srgbClr val="2D2D8A">
                    <a:lumMod val="20000"/>
                    <a:lumOff val="80000"/>
                  </a:srgbClr>
                </a:gs>
                <a:gs pos="44000">
                  <a:schemeClr val="accent2">
                    <a:lumMod val="60000"/>
                    <a:lumOff val="40000"/>
                  </a:schemeClr>
                </a:gs>
                <a:gs pos="69000">
                  <a:srgbClr val="000000">
                    <a:lumMod val="95000"/>
                    <a:lumOff val="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41" name="Freeform 18"/>
            <p:cNvSpPr/>
            <p:nvPr/>
          </p:nvSpPr>
          <p:spPr>
            <a:xfrm rot="19980343" flipH="1">
              <a:off x="6917689" y="2077060"/>
              <a:ext cx="284789" cy="313010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5076 w 1163350"/>
                <a:gd name="connsiteY0" fmla="*/ 0 h 1965677"/>
                <a:gd name="connsiteX1" fmla="*/ 92540 w 1163350"/>
                <a:gd name="connsiteY1" fmla="*/ 230588 h 1965677"/>
                <a:gd name="connsiteX2" fmla="*/ 386739 w 1163350"/>
                <a:gd name="connsiteY2" fmla="*/ 508884 h 1965677"/>
                <a:gd name="connsiteX3" fmla="*/ 843301 w 1163350"/>
                <a:gd name="connsiteY3" fmla="*/ 889356 h 1965677"/>
                <a:gd name="connsiteX4" fmla="*/ 1138803 w 1163350"/>
                <a:gd name="connsiteY4" fmla="*/ 1341446 h 1965677"/>
                <a:gd name="connsiteX5" fmla="*/ 1163351 w 1163350"/>
                <a:gd name="connsiteY5" fmla="*/ 1887490 h 1965677"/>
                <a:gd name="connsiteX6" fmla="*/ 720098 w 1163350"/>
                <a:gd name="connsiteY6" fmla="*/ 1209353 h 1965677"/>
                <a:gd name="connsiteX7" fmla="*/ 378787 w 1163350"/>
                <a:gd name="connsiteY7" fmla="*/ 882595 h 1965677"/>
                <a:gd name="connsiteX8" fmla="*/ 60735 w 1163350"/>
                <a:gd name="connsiteY8" fmla="*/ 564543 h 1965677"/>
                <a:gd name="connsiteX9" fmla="*/ 14383 w 1163350"/>
                <a:gd name="connsiteY9" fmla="*/ 496786 h 1965677"/>
                <a:gd name="connsiteX10" fmla="*/ 5076 w 1163350"/>
                <a:gd name="connsiteY10" fmla="*/ 0 h 1965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3350" h="1965677">
                  <a:moveTo>
                    <a:pt x="5076" y="0"/>
                  </a:moveTo>
                  <a:lnTo>
                    <a:pt x="92540" y="230588"/>
                  </a:lnTo>
                  <a:cubicBezTo>
                    <a:pt x="156150" y="315402"/>
                    <a:pt x="261612" y="399089"/>
                    <a:pt x="386739" y="508884"/>
                  </a:cubicBezTo>
                  <a:cubicBezTo>
                    <a:pt x="511866" y="618679"/>
                    <a:pt x="717957" y="750596"/>
                    <a:pt x="843301" y="889356"/>
                  </a:cubicBezTo>
                  <a:cubicBezTo>
                    <a:pt x="968645" y="1028116"/>
                    <a:pt x="1101697" y="1285787"/>
                    <a:pt x="1138803" y="1341446"/>
                  </a:cubicBezTo>
                  <a:lnTo>
                    <a:pt x="1163351" y="1887490"/>
                  </a:lnTo>
                  <a:cubicBezTo>
                    <a:pt x="1131546" y="1965678"/>
                    <a:pt x="971240" y="1420884"/>
                    <a:pt x="720098" y="1209353"/>
                  </a:cubicBezTo>
                  <a:cubicBezTo>
                    <a:pt x="572476" y="1017130"/>
                    <a:pt x="488681" y="990063"/>
                    <a:pt x="378787" y="882595"/>
                  </a:cubicBezTo>
                  <a:cubicBezTo>
                    <a:pt x="268893" y="775127"/>
                    <a:pt x="121469" y="628844"/>
                    <a:pt x="60735" y="564543"/>
                  </a:cubicBezTo>
                  <a:cubicBezTo>
                    <a:pt x="1" y="500242"/>
                    <a:pt x="23659" y="590876"/>
                    <a:pt x="14383" y="496786"/>
                  </a:cubicBezTo>
                  <a:lnTo>
                    <a:pt x="5076" y="0"/>
                  </a:lnTo>
                  <a:close/>
                </a:path>
              </a:pathLst>
            </a:custGeom>
            <a:gradFill flip="none" rotWithShape="1">
              <a:gsLst>
                <a:gs pos="18000">
                  <a:srgbClr val="2D2D8A">
                    <a:lumMod val="50000"/>
                  </a:srgbClr>
                </a:gs>
                <a:gs pos="50000">
                  <a:srgbClr val="FFFFFF">
                    <a:lumMod val="95000"/>
                  </a:srgbClr>
                </a:gs>
                <a:gs pos="100000">
                  <a:srgbClr val="2D2D8A">
                    <a:lumMod val="75000"/>
                  </a:srgbClr>
                </a:gs>
              </a:gsLst>
              <a:lin ang="10800000" scaled="0"/>
              <a:tileRect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42" name="Freeform 18"/>
            <p:cNvSpPr/>
            <p:nvPr/>
          </p:nvSpPr>
          <p:spPr>
            <a:xfrm rot="19980343">
              <a:off x="7011166" y="2279271"/>
              <a:ext cx="292259" cy="275962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41678"/>
                <a:gd name="connsiteY0" fmla="*/ 0 h 1733020"/>
                <a:gd name="connsiteX1" fmla="*/ 95415 w 1141678"/>
                <a:gd name="connsiteY1" fmla="*/ 230588 h 1733020"/>
                <a:gd name="connsiteX2" fmla="*/ 389614 w 1141678"/>
                <a:gd name="connsiteY2" fmla="*/ 508884 h 1733020"/>
                <a:gd name="connsiteX3" fmla="*/ 846176 w 1141678"/>
                <a:gd name="connsiteY3" fmla="*/ 889356 h 1733020"/>
                <a:gd name="connsiteX4" fmla="*/ 1141678 w 1141678"/>
                <a:gd name="connsiteY4" fmla="*/ 1341446 h 1733020"/>
                <a:gd name="connsiteX5" fmla="*/ 1027479 w 1141678"/>
                <a:gd name="connsiteY5" fmla="*/ 1654831 h 1733020"/>
                <a:gd name="connsiteX6" fmla="*/ 722973 w 1141678"/>
                <a:gd name="connsiteY6" fmla="*/ 1209353 h 1733020"/>
                <a:gd name="connsiteX7" fmla="*/ 381662 w 1141678"/>
                <a:gd name="connsiteY7" fmla="*/ 882595 h 1733020"/>
                <a:gd name="connsiteX8" fmla="*/ 63610 w 1141678"/>
                <a:gd name="connsiteY8" fmla="*/ 564543 h 1733020"/>
                <a:gd name="connsiteX9" fmla="*/ 0 w 1141678"/>
                <a:gd name="connsiteY9" fmla="*/ 405517 h 1733020"/>
                <a:gd name="connsiteX10" fmla="*/ 7951 w 1141678"/>
                <a:gd name="connsiteY10" fmla="*/ 0 h 1733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41678" h="1733020">
                  <a:moveTo>
                    <a:pt x="7951" y="0"/>
                  </a:moveTo>
                  <a:lnTo>
                    <a:pt x="95415" y="230588"/>
                  </a:lnTo>
                  <a:cubicBezTo>
                    <a:pt x="159025" y="315402"/>
                    <a:pt x="264487" y="399089"/>
                    <a:pt x="389614" y="508884"/>
                  </a:cubicBezTo>
                  <a:cubicBezTo>
                    <a:pt x="514741" y="618679"/>
                    <a:pt x="720832" y="750596"/>
                    <a:pt x="846176" y="889356"/>
                  </a:cubicBezTo>
                  <a:cubicBezTo>
                    <a:pt x="971520" y="1028116"/>
                    <a:pt x="1104572" y="1285787"/>
                    <a:pt x="1141678" y="1341446"/>
                  </a:cubicBezTo>
                  <a:lnTo>
                    <a:pt x="1027479" y="1654831"/>
                  </a:lnTo>
                  <a:cubicBezTo>
                    <a:pt x="995674" y="1733019"/>
                    <a:pt x="974115" y="1420884"/>
                    <a:pt x="722973" y="1209353"/>
                  </a:cubicBezTo>
                  <a:cubicBezTo>
                    <a:pt x="575351" y="1017130"/>
                    <a:pt x="491556" y="990063"/>
                    <a:pt x="381662" y="882595"/>
                  </a:cubicBezTo>
                  <a:cubicBezTo>
                    <a:pt x="271768" y="775127"/>
                    <a:pt x="127220" y="644056"/>
                    <a:pt x="63610" y="564543"/>
                  </a:cubicBezTo>
                  <a:cubicBezTo>
                    <a:pt x="0" y="485030"/>
                    <a:pt x="9276" y="499607"/>
                    <a:pt x="0" y="405517"/>
                  </a:cubicBezTo>
                  <a:lnTo>
                    <a:pt x="7951" y="0"/>
                  </a:lnTo>
                  <a:close/>
                </a:path>
              </a:pathLst>
            </a:custGeom>
            <a:solidFill>
              <a:schemeClr val="tx1"/>
            </a:soli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43" name="Freeform 18"/>
            <p:cNvSpPr/>
            <p:nvPr/>
          </p:nvSpPr>
          <p:spPr>
            <a:xfrm rot="19980343" flipH="1">
              <a:off x="7018070" y="2250380"/>
              <a:ext cx="278780" cy="277388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5076 w 1163350"/>
                <a:gd name="connsiteY0" fmla="*/ 0 h 1965677"/>
                <a:gd name="connsiteX1" fmla="*/ 92540 w 1163350"/>
                <a:gd name="connsiteY1" fmla="*/ 230588 h 1965677"/>
                <a:gd name="connsiteX2" fmla="*/ 386739 w 1163350"/>
                <a:gd name="connsiteY2" fmla="*/ 508884 h 1965677"/>
                <a:gd name="connsiteX3" fmla="*/ 843301 w 1163350"/>
                <a:gd name="connsiteY3" fmla="*/ 889356 h 1965677"/>
                <a:gd name="connsiteX4" fmla="*/ 1138803 w 1163350"/>
                <a:gd name="connsiteY4" fmla="*/ 1341446 h 1965677"/>
                <a:gd name="connsiteX5" fmla="*/ 1163351 w 1163350"/>
                <a:gd name="connsiteY5" fmla="*/ 1887490 h 1965677"/>
                <a:gd name="connsiteX6" fmla="*/ 720098 w 1163350"/>
                <a:gd name="connsiteY6" fmla="*/ 1209353 h 1965677"/>
                <a:gd name="connsiteX7" fmla="*/ 378787 w 1163350"/>
                <a:gd name="connsiteY7" fmla="*/ 882595 h 1965677"/>
                <a:gd name="connsiteX8" fmla="*/ 60735 w 1163350"/>
                <a:gd name="connsiteY8" fmla="*/ 564543 h 1965677"/>
                <a:gd name="connsiteX9" fmla="*/ 14383 w 1163350"/>
                <a:gd name="connsiteY9" fmla="*/ 496786 h 1965677"/>
                <a:gd name="connsiteX10" fmla="*/ 5076 w 1163350"/>
                <a:gd name="connsiteY10" fmla="*/ 0 h 1965677"/>
                <a:gd name="connsiteX0" fmla="*/ 5074 w 1138802"/>
                <a:gd name="connsiteY0" fmla="*/ 0 h 1741976"/>
                <a:gd name="connsiteX1" fmla="*/ 92538 w 1138802"/>
                <a:gd name="connsiteY1" fmla="*/ 230588 h 1741976"/>
                <a:gd name="connsiteX2" fmla="*/ 386737 w 1138802"/>
                <a:gd name="connsiteY2" fmla="*/ 508884 h 1741976"/>
                <a:gd name="connsiteX3" fmla="*/ 843299 w 1138802"/>
                <a:gd name="connsiteY3" fmla="*/ 889356 h 1741976"/>
                <a:gd name="connsiteX4" fmla="*/ 1138801 w 1138802"/>
                <a:gd name="connsiteY4" fmla="*/ 1341446 h 1741976"/>
                <a:gd name="connsiteX5" fmla="*/ 1034008 w 1138802"/>
                <a:gd name="connsiteY5" fmla="*/ 1663789 h 1741976"/>
                <a:gd name="connsiteX6" fmla="*/ 720096 w 1138802"/>
                <a:gd name="connsiteY6" fmla="*/ 1209353 h 1741976"/>
                <a:gd name="connsiteX7" fmla="*/ 378785 w 1138802"/>
                <a:gd name="connsiteY7" fmla="*/ 882595 h 1741976"/>
                <a:gd name="connsiteX8" fmla="*/ 60733 w 1138802"/>
                <a:gd name="connsiteY8" fmla="*/ 564543 h 1741976"/>
                <a:gd name="connsiteX9" fmla="*/ 14381 w 1138802"/>
                <a:gd name="connsiteY9" fmla="*/ 496786 h 1741976"/>
                <a:gd name="connsiteX10" fmla="*/ 5074 w 1138802"/>
                <a:gd name="connsiteY10" fmla="*/ 0 h 1741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8802" h="1741976">
                  <a:moveTo>
                    <a:pt x="5074" y="0"/>
                  </a:moveTo>
                  <a:lnTo>
                    <a:pt x="92538" y="230588"/>
                  </a:lnTo>
                  <a:cubicBezTo>
                    <a:pt x="156148" y="315402"/>
                    <a:pt x="261610" y="399089"/>
                    <a:pt x="386737" y="508884"/>
                  </a:cubicBezTo>
                  <a:cubicBezTo>
                    <a:pt x="511864" y="618679"/>
                    <a:pt x="717955" y="750596"/>
                    <a:pt x="843299" y="889356"/>
                  </a:cubicBezTo>
                  <a:cubicBezTo>
                    <a:pt x="968643" y="1028116"/>
                    <a:pt x="1101695" y="1285787"/>
                    <a:pt x="1138801" y="1341446"/>
                  </a:cubicBezTo>
                  <a:lnTo>
                    <a:pt x="1034008" y="1663789"/>
                  </a:lnTo>
                  <a:cubicBezTo>
                    <a:pt x="1002203" y="1741977"/>
                    <a:pt x="971238" y="1420884"/>
                    <a:pt x="720096" y="1209353"/>
                  </a:cubicBezTo>
                  <a:cubicBezTo>
                    <a:pt x="572474" y="1017130"/>
                    <a:pt x="488679" y="990063"/>
                    <a:pt x="378785" y="882595"/>
                  </a:cubicBezTo>
                  <a:cubicBezTo>
                    <a:pt x="268891" y="775127"/>
                    <a:pt x="121467" y="628844"/>
                    <a:pt x="60733" y="564543"/>
                  </a:cubicBezTo>
                  <a:cubicBezTo>
                    <a:pt x="-1" y="500242"/>
                    <a:pt x="23657" y="590876"/>
                    <a:pt x="14381" y="496786"/>
                  </a:cubicBezTo>
                  <a:lnTo>
                    <a:pt x="5074" y="0"/>
                  </a:lnTo>
                  <a:close/>
                </a:path>
              </a:pathLst>
            </a:custGeom>
            <a:gradFill flip="none" rotWithShape="1">
              <a:gsLst>
                <a:gs pos="18000">
                  <a:srgbClr val="2D2D8A">
                    <a:lumMod val="50000"/>
                  </a:srgbClr>
                </a:gs>
                <a:gs pos="50000">
                  <a:srgbClr val="FFFFFF">
                    <a:lumMod val="95000"/>
                  </a:srgbClr>
                </a:gs>
                <a:gs pos="100000">
                  <a:srgbClr val="2D2D8A">
                    <a:lumMod val="75000"/>
                  </a:srgbClr>
                </a:gs>
              </a:gsLst>
              <a:lin ang="10800000" scaled="0"/>
              <a:tileRect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grpSp>
          <p:nvGrpSpPr>
            <p:cNvPr id="15" name="Group 376"/>
            <p:cNvGrpSpPr/>
            <p:nvPr/>
          </p:nvGrpSpPr>
          <p:grpSpPr>
            <a:xfrm>
              <a:off x="6413506" y="1963727"/>
              <a:ext cx="182564" cy="96821"/>
              <a:chOff x="5405442" y="3770324"/>
              <a:chExt cx="359008" cy="215873"/>
            </a:xfrm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grpSpPr>
          <p:sp>
            <p:nvSpPr>
              <p:cNvPr id="45" name="Hexagon 44"/>
              <p:cNvSpPr/>
              <p:nvPr/>
            </p:nvSpPr>
            <p:spPr bwMode="auto">
              <a:xfrm>
                <a:off x="5405442" y="3816349"/>
                <a:ext cx="109539" cy="109539"/>
              </a:xfrm>
              <a:prstGeom prst="hexagon">
                <a:avLst/>
              </a:prstGeom>
              <a:noFill/>
              <a:ln w="12700" cap="flat" cmpd="sng" algn="ctr">
                <a:solidFill>
                  <a:srgbClr val="FF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Hexagon 45"/>
              <p:cNvSpPr/>
              <p:nvPr/>
            </p:nvSpPr>
            <p:spPr bwMode="auto">
              <a:xfrm>
                <a:off x="5483509" y="3876658"/>
                <a:ext cx="109539" cy="109539"/>
              </a:xfrm>
              <a:prstGeom prst="hexagon">
                <a:avLst/>
              </a:prstGeom>
              <a:noFill/>
              <a:ln w="12700" cap="flat" cmpd="sng" algn="ctr">
                <a:solidFill>
                  <a:srgbClr val="FF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Hexagon 46"/>
              <p:cNvSpPr/>
              <p:nvPr/>
            </p:nvSpPr>
            <p:spPr bwMode="auto">
              <a:xfrm>
                <a:off x="5567924" y="3821703"/>
                <a:ext cx="109539" cy="109539"/>
              </a:xfrm>
              <a:prstGeom prst="hexagon">
                <a:avLst/>
              </a:prstGeom>
              <a:noFill/>
              <a:ln w="12700" cap="flat" cmpd="sng" algn="ctr">
                <a:solidFill>
                  <a:srgbClr val="FF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Regular Pentagon 47"/>
              <p:cNvSpPr/>
              <p:nvPr/>
            </p:nvSpPr>
            <p:spPr bwMode="auto">
              <a:xfrm rot="21154588">
                <a:off x="5655174" y="3770324"/>
                <a:ext cx="109276" cy="108621"/>
              </a:xfrm>
              <a:prstGeom prst="pentagon">
                <a:avLst/>
              </a:prstGeom>
              <a:noFill/>
              <a:ln w="12700" cap="flat" cmpd="sng" algn="ctr">
                <a:solidFill>
                  <a:srgbClr val="FF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0" name="Freeform 39"/>
            <p:cNvSpPr/>
            <p:nvPr/>
          </p:nvSpPr>
          <p:spPr>
            <a:xfrm rot="6156252">
              <a:off x="6496852" y="2169777"/>
              <a:ext cx="416451" cy="569412"/>
            </a:xfrm>
            <a:custGeom>
              <a:avLst/>
              <a:gdLst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90331 w 1070776"/>
                <a:gd name="connsiteY0" fmla="*/ 147099 h 1446821"/>
                <a:gd name="connsiteX1" fmla="*/ 108668 w 1070776"/>
                <a:gd name="connsiteY1" fmla="*/ 43732 h 1446821"/>
                <a:gd name="connsiteX2" fmla="*/ 29155 w 1070776"/>
                <a:gd name="connsiteY2" fmla="*/ 409492 h 1446821"/>
                <a:gd name="connsiteX3" fmla="*/ 283597 w 1070776"/>
                <a:gd name="connsiteY3" fmla="*/ 592372 h 1446821"/>
                <a:gd name="connsiteX4" fmla="*/ 148425 w 1070776"/>
                <a:gd name="connsiteY4" fmla="*/ 846814 h 1446821"/>
                <a:gd name="connsiteX5" fmla="*/ 744773 w 1070776"/>
                <a:gd name="connsiteY5" fmla="*/ 1220526 h 1446821"/>
                <a:gd name="connsiteX6" fmla="*/ 1070776 w 1070776"/>
                <a:gd name="connsiteY6" fmla="*/ 608275 h 1446821"/>
                <a:gd name="connsiteX7" fmla="*/ 490331 w 1070776"/>
                <a:gd name="connsiteY7" fmla="*/ 147099 h 1446821"/>
                <a:gd name="connsiteX0" fmla="*/ 490331 w 1113183"/>
                <a:gd name="connsiteY0" fmla="*/ 147099 h 1446821"/>
                <a:gd name="connsiteX1" fmla="*/ 108668 w 1113183"/>
                <a:gd name="connsiteY1" fmla="*/ 43732 h 1446821"/>
                <a:gd name="connsiteX2" fmla="*/ 29155 w 1113183"/>
                <a:gd name="connsiteY2" fmla="*/ 409492 h 1446821"/>
                <a:gd name="connsiteX3" fmla="*/ 283597 w 1113183"/>
                <a:gd name="connsiteY3" fmla="*/ 592372 h 1446821"/>
                <a:gd name="connsiteX4" fmla="*/ 148425 w 1113183"/>
                <a:gd name="connsiteY4" fmla="*/ 846814 h 1446821"/>
                <a:gd name="connsiteX5" fmla="*/ 744773 w 1113183"/>
                <a:gd name="connsiteY5" fmla="*/ 1220526 h 1446821"/>
                <a:gd name="connsiteX6" fmla="*/ 1070776 w 1113183"/>
                <a:gd name="connsiteY6" fmla="*/ 608275 h 1446821"/>
                <a:gd name="connsiteX7" fmla="*/ 490331 w 1113183"/>
                <a:gd name="connsiteY7" fmla="*/ 147099 h 1446821"/>
                <a:gd name="connsiteX0" fmla="*/ 490331 w 1113183"/>
                <a:gd name="connsiteY0" fmla="*/ 147099 h 1260282"/>
                <a:gd name="connsiteX1" fmla="*/ 108668 w 1113183"/>
                <a:gd name="connsiteY1" fmla="*/ 43732 h 1260282"/>
                <a:gd name="connsiteX2" fmla="*/ 29155 w 1113183"/>
                <a:gd name="connsiteY2" fmla="*/ 409492 h 1260282"/>
                <a:gd name="connsiteX3" fmla="*/ 283597 w 1113183"/>
                <a:gd name="connsiteY3" fmla="*/ 592372 h 1260282"/>
                <a:gd name="connsiteX4" fmla="*/ 148425 w 1113183"/>
                <a:gd name="connsiteY4" fmla="*/ 846814 h 1260282"/>
                <a:gd name="connsiteX5" fmla="*/ 744773 w 1113183"/>
                <a:gd name="connsiteY5" fmla="*/ 1220526 h 1260282"/>
                <a:gd name="connsiteX6" fmla="*/ 1070776 w 1113183"/>
                <a:gd name="connsiteY6" fmla="*/ 608275 h 1260282"/>
                <a:gd name="connsiteX7" fmla="*/ 490331 w 1113183"/>
                <a:gd name="connsiteY7" fmla="*/ 147099 h 1260282"/>
                <a:gd name="connsiteX0" fmla="*/ 725226 w 1081378"/>
                <a:gd name="connsiteY0" fmla="*/ 94090 h 1283473"/>
                <a:gd name="connsiteX1" fmla="*/ 114963 w 1081378"/>
                <a:gd name="connsiteY1" fmla="*/ 66923 h 1283473"/>
                <a:gd name="connsiteX2" fmla="*/ 35450 w 1081378"/>
                <a:gd name="connsiteY2" fmla="*/ 432683 h 1283473"/>
                <a:gd name="connsiteX3" fmla="*/ 289892 w 1081378"/>
                <a:gd name="connsiteY3" fmla="*/ 615563 h 1283473"/>
                <a:gd name="connsiteX4" fmla="*/ 154720 w 1081378"/>
                <a:gd name="connsiteY4" fmla="*/ 870005 h 1283473"/>
                <a:gd name="connsiteX5" fmla="*/ 751068 w 1081378"/>
                <a:gd name="connsiteY5" fmla="*/ 1243717 h 1283473"/>
                <a:gd name="connsiteX6" fmla="*/ 1077071 w 1081378"/>
                <a:gd name="connsiteY6" fmla="*/ 631466 h 1283473"/>
                <a:gd name="connsiteX7" fmla="*/ 725226 w 1081378"/>
                <a:gd name="connsiteY7" fmla="*/ 94090 h 1283473"/>
                <a:gd name="connsiteX0" fmla="*/ 725226 w 1081378"/>
                <a:gd name="connsiteY0" fmla="*/ 94090 h 1283473"/>
                <a:gd name="connsiteX1" fmla="*/ 114963 w 1081378"/>
                <a:gd name="connsiteY1" fmla="*/ 66923 h 1283473"/>
                <a:gd name="connsiteX2" fmla="*/ 35450 w 1081378"/>
                <a:gd name="connsiteY2" fmla="*/ 432683 h 1283473"/>
                <a:gd name="connsiteX3" fmla="*/ 289892 w 1081378"/>
                <a:gd name="connsiteY3" fmla="*/ 615563 h 1283473"/>
                <a:gd name="connsiteX4" fmla="*/ 284591 w 1081378"/>
                <a:gd name="connsiteY4" fmla="*/ 767964 h 1283473"/>
                <a:gd name="connsiteX5" fmla="*/ 154720 w 1081378"/>
                <a:gd name="connsiteY5" fmla="*/ 870005 h 1283473"/>
                <a:gd name="connsiteX6" fmla="*/ 751068 w 1081378"/>
                <a:gd name="connsiteY6" fmla="*/ 1243717 h 1283473"/>
                <a:gd name="connsiteX7" fmla="*/ 1077071 w 1081378"/>
                <a:gd name="connsiteY7" fmla="*/ 631466 h 1283473"/>
                <a:gd name="connsiteX8" fmla="*/ 725226 w 1081378"/>
                <a:gd name="connsiteY8" fmla="*/ 94090 h 1283473"/>
                <a:gd name="connsiteX0" fmla="*/ 725226 w 1081378"/>
                <a:gd name="connsiteY0" fmla="*/ 94090 h 1491491"/>
                <a:gd name="connsiteX1" fmla="*/ 114963 w 1081378"/>
                <a:gd name="connsiteY1" fmla="*/ 66923 h 1491491"/>
                <a:gd name="connsiteX2" fmla="*/ 35450 w 1081378"/>
                <a:gd name="connsiteY2" fmla="*/ 432683 h 1491491"/>
                <a:gd name="connsiteX3" fmla="*/ 289892 w 1081378"/>
                <a:gd name="connsiteY3" fmla="*/ 615563 h 1491491"/>
                <a:gd name="connsiteX4" fmla="*/ 284591 w 1081378"/>
                <a:gd name="connsiteY4" fmla="*/ 767964 h 1491491"/>
                <a:gd name="connsiteX5" fmla="*/ 307120 w 1081378"/>
                <a:gd name="connsiteY5" fmla="*/ 1098605 h 1491491"/>
                <a:gd name="connsiteX6" fmla="*/ 751068 w 1081378"/>
                <a:gd name="connsiteY6" fmla="*/ 1243717 h 1491491"/>
                <a:gd name="connsiteX7" fmla="*/ 1077071 w 1081378"/>
                <a:gd name="connsiteY7" fmla="*/ 631466 h 1491491"/>
                <a:gd name="connsiteX8" fmla="*/ 725226 w 1081378"/>
                <a:gd name="connsiteY8" fmla="*/ 94090 h 1491491"/>
                <a:gd name="connsiteX0" fmla="*/ 725226 w 1119478"/>
                <a:gd name="connsiteY0" fmla="*/ 94090 h 1491491"/>
                <a:gd name="connsiteX1" fmla="*/ 114963 w 1119478"/>
                <a:gd name="connsiteY1" fmla="*/ 66923 h 1491491"/>
                <a:gd name="connsiteX2" fmla="*/ 35450 w 1119478"/>
                <a:gd name="connsiteY2" fmla="*/ 432683 h 1491491"/>
                <a:gd name="connsiteX3" fmla="*/ 289892 w 1119478"/>
                <a:gd name="connsiteY3" fmla="*/ 615563 h 1491491"/>
                <a:gd name="connsiteX4" fmla="*/ 284591 w 1119478"/>
                <a:gd name="connsiteY4" fmla="*/ 767964 h 1491491"/>
                <a:gd name="connsiteX5" fmla="*/ 307120 w 1119478"/>
                <a:gd name="connsiteY5" fmla="*/ 1098605 h 1491491"/>
                <a:gd name="connsiteX6" fmla="*/ 979668 w 1119478"/>
                <a:gd name="connsiteY6" fmla="*/ 1319917 h 1491491"/>
                <a:gd name="connsiteX7" fmla="*/ 1077071 w 1119478"/>
                <a:gd name="connsiteY7" fmla="*/ 631466 h 1491491"/>
                <a:gd name="connsiteX8" fmla="*/ 725226 w 1119478"/>
                <a:gd name="connsiteY8" fmla="*/ 94090 h 1491491"/>
                <a:gd name="connsiteX0" fmla="*/ 725226 w 1119478"/>
                <a:gd name="connsiteY0" fmla="*/ 94091 h 1491492"/>
                <a:gd name="connsiteX1" fmla="*/ 114963 w 1119478"/>
                <a:gd name="connsiteY1" fmla="*/ 66924 h 1491492"/>
                <a:gd name="connsiteX2" fmla="*/ 35450 w 1119478"/>
                <a:gd name="connsiteY2" fmla="*/ 432684 h 1491492"/>
                <a:gd name="connsiteX3" fmla="*/ 289892 w 1119478"/>
                <a:gd name="connsiteY3" fmla="*/ 615564 h 1491492"/>
                <a:gd name="connsiteX4" fmla="*/ 284591 w 1119478"/>
                <a:gd name="connsiteY4" fmla="*/ 767965 h 1491492"/>
                <a:gd name="connsiteX5" fmla="*/ 307120 w 1119478"/>
                <a:gd name="connsiteY5" fmla="*/ 1098606 h 1491492"/>
                <a:gd name="connsiteX6" fmla="*/ 979668 w 1119478"/>
                <a:gd name="connsiteY6" fmla="*/ 1319918 h 1491492"/>
                <a:gd name="connsiteX7" fmla="*/ 1077071 w 1119478"/>
                <a:gd name="connsiteY7" fmla="*/ 631467 h 1491492"/>
                <a:gd name="connsiteX8" fmla="*/ 725226 w 1119478"/>
                <a:gd name="connsiteY8" fmla="*/ 94091 h 1491492"/>
                <a:gd name="connsiteX0" fmla="*/ 725226 w 1119478"/>
                <a:gd name="connsiteY0" fmla="*/ 94091 h 1491492"/>
                <a:gd name="connsiteX1" fmla="*/ 114963 w 1119478"/>
                <a:gd name="connsiteY1" fmla="*/ 66924 h 1491492"/>
                <a:gd name="connsiteX2" fmla="*/ 35450 w 1119478"/>
                <a:gd name="connsiteY2" fmla="*/ 432684 h 1491492"/>
                <a:gd name="connsiteX3" fmla="*/ 289892 w 1119478"/>
                <a:gd name="connsiteY3" fmla="*/ 615564 h 1491492"/>
                <a:gd name="connsiteX4" fmla="*/ 284591 w 1119478"/>
                <a:gd name="connsiteY4" fmla="*/ 767965 h 1491492"/>
                <a:gd name="connsiteX5" fmla="*/ 307120 w 1119478"/>
                <a:gd name="connsiteY5" fmla="*/ 1098606 h 1491492"/>
                <a:gd name="connsiteX6" fmla="*/ 979668 w 1119478"/>
                <a:gd name="connsiteY6" fmla="*/ 1319918 h 1491492"/>
                <a:gd name="connsiteX7" fmla="*/ 1077071 w 1119478"/>
                <a:gd name="connsiteY7" fmla="*/ 631467 h 1491492"/>
                <a:gd name="connsiteX8" fmla="*/ 725226 w 1119478"/>
                <a:gd name="connsiteY8" fmla="*/ 94091 h 1491492"/>
                <a:gd name="connsiteX0" fmla="*/ 693531 w 1087783"/>
                <a:gd name="connsiteY0" fmla="*/ 94090 h 1491491"/>
                <a:gd name="connsiteX1" fmla="*/ 235668 w 1087783"/>
                <a:gd name="connsiteY1" fmla="*/ 66923 h 1491491"/>
                <a:gd name="connsiteX2" fmla="*/ 3755 w 1087783"/>
                <a:gd name="connsiteY2" fmla="*/ 432683 h 1491491"/>
                <a:gd name="connsiteX3" fmla="*/ 258197 w 1087783"/>
                <a:gd name="connsiteY3" fmla="*/ 615563 h 1491491"/>
                <a:gd name="connsiteX4" fmla="*/ 252896 w 1087783"/>
                <a:gd name="connsiteY4" fmla="*/ 767964 h 1491491"/>
                <a:gd name="connsiteX5" fmla="*/ 275425 w 1087783"/>
                <a:gd name="connsiteY5" fmla="*/ 1098605 h 1491491"/>
                <a:gd name="connsiteX6" fmla="*/ 947973 w 1087783"/>
                <a:gd name="connsiteY6" fmla="*/ 1319917 h 1491491"/>
                <a:gd name="connsiteX7" fmla="*/ 1045376 w 1087783"/>
                <a:gd name="connsiteY7" fmla="*/ 631466 h 1491491"/>
                <a:gd name="connsiteX8" fmla="*/ 693531 w 1087783"/>
                <a:gd name="connsiteY8" fmla="*/ 94090 h 1491491"/>
                <a:gd name="connsiteX0" fmla="*/ 693531 w 1089479"/>
                <a:gd name="connsiteY0" fmla="*/ 94090 h 1755710"/>
                <a:gd name="connsiteX1" fmla="*/ 235668 w 1089479"/>
                <a:gd name="connsiteY1" fmla="*/ 66923 h 1755710"/>
                <a:gd name="connsiteX2" fmla="*/ 3755 w 1089479"/>
                <a:gd name="connsiteY2" fmla="*/ 432683 h 1755710"/>
                <a:gd name="connsiteX3" fmla="*/ 258197 w 1089479"/>
                <a:gd name="connsiteY3" fmla="*/ 615563 h 1755710"/>
                <a:gd name="connsiteX4" fmla="*/ 252896 w 1089479"/>
                <a:gd name="connsiteY4" fmla="*/ 767964 h 1755710"/>
                <a:gd name="connsiteX5" fmla="*/ 496142 w 1089479"/>
                <a:gd name="connsiteY5" fmla="*/ 1362825 h 1755710"/>
                <a:gd name="connsiteX6" fmla="*/ 947973 w 1089479"/>
                <a:gd name="connsiteY6" fmla="*/ 1319917 h 1755710"/>
                <a:gd name="connsiteX7" fmla="*/ 1045376 w 1089479"/>
                <a:gd name="connsiteY7" fmla="*/ 631466 h 1755710"/>
                <a:gd name="connsiteX8" fmla="*/ 693531 w 1089479"/>
                <a:gd name="connsiteY8" fmla="*/ 94090 h 1755710"/>
                <a:gd name="connsiteX0" fmla="*/ 693531 w 1089479"/>
                <a:gd name="connsiteY0" fmla="*/ 94090 h 1755710"/>
                <a:gd name="connsiteX1" fmla="*/ 235668 w 1089479"/>
                <a:gd name="connsiteY1" fmla="*/ 66923 h 1755710"/>
                <a:gd name="connsiteX2" fmla="*/ 3755 w 1089479"/>
                <a:gd name="connsiteY2" fmla="*/ 432683 h 1755710"/>
                <a:gd name="connsiteX3" fmla="*/ 258197 w 1089479"/>
                <a:gd name="connsiteY3" fmla="*/ 615563 h 1755710"/>
                <a:gd name="connsiteX4" fmla="*/ 197475 w 1089479"/>
                <a:gd name="connsiteY4" fmla="*/ 1026108 h 1755710"/>
                <a:gd name="connsiteX5" fmla="*/ 496142 w 1089479"/>
                <a:gd name="connsiteY5" fmla="*/ 1362825 h 1755710"/>
                <a:gd name="connsiteX6" fmla="*/ 947973 w 1089479"/>
                <a:gd name="connsiteY6" fmla="*/ 1319917 h 1755710"/>
                <a:gd name="connsiteX7" fmla="*/ 1045376 w 1089479"/>
                <a:gd name="connsiteY7" fmla="*/ 631466 h 1755710"/>
                <a:gd name="connsiteX8" fmla="*/ 693531 w 1089479"/>
                <a:gd name="connsiteY8" fmla="*/ 94090 h 1755710"/>
                <a:gd name="connsiteX0" fmla="*/ 545192 w 941140"/>
                <a:gd name="connsiteY0" fmla="*/ 94090 h 1755710"/>
                <a:gd name="connsiteX1" fmla="*/ 87329 w 941140"/>
                <a:gd name="connsiteY1" fmla="*/ 66923 h 1755710"/>
                <a:gd name="connsiteX2" fmla="*/ 21223 w 941140"/>
                <a:gd name="connsiteY2" fmla="*/ 277134 h 1755710"/>
                <a:gd name="connsiteX3" fmla="*/ 109858 w 941140"/>
                <a:gd name="connsiteY3" fmla="*/ 615563 h 1755710"/>
                <a:gd name="connsiteX4" fmla="*/ 49136 w 941140"/>
                <a:gd name="connsiteY4" fmla="*/ 1026108 h 1755710"/>
                <a:gd name="connsiteX5" fmla="*/ 347803 w 941140"/>
                <a:gd name="connsiteY5" fmla="*/ 1362825 h 1755710"/>
                <a:gd name="connsiteX6" fmla="*/ 799634 w 941140"/>
                <a:gd name="connsiteY6" fmla="*/ 1319917 h 1755710"/>
                <a:gd name="connsiteX7" fmla="*/ 897037 w 941140"/>
                <a:gd name="connsiteY7" fmla="*/ 631466 h 1755710"/>
                <a:gd name="connsiteX8" fmla="*/ 545192 w 941140"/>
                <a:gd name="connsiteY8" fmla="*/ 94090 h 1755710"/>
                <a:gd name="connsiteX0" fmla="*/ 596524 w 992472"/>
                <a:gd name="connsiteY0" fmla="*/ 59054 h 1720674"/>
                <a:gd name="connsiteX1" fmla="*/ 72555 w 992472"/>
                <a:gd name="connsiteY1" fmla="*/ 242098 h 1720674"/>
                <a:gd name="connsiteX2" fmla="*/ 161190 w 992472"/>
                <a:gd name="connsiteY2" fmla="*/ 580527 h 1720674"/>
                <a:gd name="connsiteX3" fmla="*/ 100468 w 992472"/>
                <a:gd name="connsiteY3" fmla="*/ 991072 h 1720674"/>
                <a:gd name="connsiteX4" fmla="*/ 399135 w 992472"/>
                <a:gd name="connsiteY4" fmla="*/ 1327789 h 1720674"/>
                <a:gd name="connsiteX5" fmla="*/ 850966 w 992472"/>
                <a:gd name="connsiteY5" fmla="*/ 1284881 h 1720674"/>
                <a:gd name="connsiteX6" fmla="*/ 948369 w 992472"/>
                <a:gd name="connsiteY6" fmla="*/ 596430 h 1720674"/>
                <a:gd name="connsiteX7" fmla="*/ 596524 w 992472"/>
                <a:gd name="connsiteY7" fmla="*/ 59054 h 1720674"/>
                <a:gd name="connsiteX0" fmla="*/ 596524 w 1120077"/>
                <a:gd name="connsiteY0" fmla="*/ 54785 h 1716405"/>
                <a:gd name="connsiteX1" fmla="*/ 72555 w 1120077"/>
                <a:gd name="connsiteY1" fmla="*/ 237829 h 1716405"/>
                <a:gd name="connsiteX2" fmla="*/ 161190 w 1120077"/>
                <a:gd name="connsiteY2" fmla="*/ 576258 h 1716405"/>
                <a:gd name="connsiteX3" fmla="*/ 100468 w 1120077"/>
                <a:gd name="connsiteY3" fmla="*/ 986803 h 1716405"/>
                <a:gd name="connsiteX4" fmla="*/ 399135 w 1120077"/>
                <a:gd name="connsiteY4" fmla="*/ 1323520 h 1716405"/>
                <a:gd name="connsiteX5" fmla="*/ 850966 w 1120077"/>
                <a:gd name="connsiteY5" fmla="*/ 1280612 h 1716405"/>
                <a:gd name="connsiteX6" fmla="*/ 1077670 w 1120077"/>
                <a:gd name="connsiteY6" fmla="*/ 566545 h 1716405"/>
                <a:gd name="connsiteX7" fmla="*/ 596524 w 1120077"/>
                <a:gd name="connsiteY7" fmla="*/ 54785 h 1716405"/>
                <a:gd name="connsiteX0" fmla="*/ 674200 w 1120077"/>
                <a:gd name="connsiteY0" fmla="*/ 54787 h 1588316"/>
                <a:gd name="connsiteX1" fmla="*/ 83652 w 1120077"/>
                <a:gd name="connsiteY1" fmla="*/ 109740 h 1588316"/>
                <a:gd name="connsiteX2" fmla="*/ 172287 w 1120077"/>
                <a:gd name="connsiteY2" fmla="*/ 448169 h 1588316"/>
                <a:gd name="connsiteX3" fmla="*/ 111565 w 1120077"/>
                <a:gd name="connsiteY3" fmla="*/ 858714 h 1588316"/>
                <a:gd name="connsiteX4" fmla="*/ 410232 w 1120077"/>
                <a:gd name="connsiteY4" fmla="*/ 1195431 h 1588316"/>
                <a:gd name="connsiteX5" fmla="*/ 862063 w 1120077"/>
                <a:gd name="connsiteY5" fmla="*/ 1152523 h 1588316"/>
                <a:gd name="connsiteX6" fmla="*/ 1088767 w 1120077"/>
                <a:gd name="connsiteY6" fmla="*/ 438456 h 1588316"/>
                <a:gd name="connsiteX7" fmla="*/ 674200 w 1120077"/>
                <a:gd name="connsiteY7" fmla="*/ 54787 h 1588316"/>
                <a:gd name="connsiteX0" fmla="*/ 602292 w 1048169"/>
                <a:gd name="connsiteY0" fmla="*/ 85895 h 1619424"/>
                <a:gd name="connsiteX1" fmla="*/ 107723 w 1048169"/>
                <a:gd name="connsiteY1" fmla="*/ 65563 h 1619424"/>
                <a:gd name="connsiteX2" fmla="*/ 100379 w 1048169"/>
                <a:gd name="connsiteY2" fmla="*/ 479277 h 1619424"/>
                <a:gd name="connsiteX3" fmla="*/ 39657 w 1048169"/>
                <a:gd name="connsiteY3" fmla="*/ 889822 h 1619424"/>
                <a:gd name="connsiteX4" fmla="*/ 338324 w 1048169"/>
                <a:gd name="connsiteY4" fmla="*/ 1226539 h 1619424"/>
                <a:gd name="connsiteX5" fmla="*/ 790155 w 1048169"/>
                <a:gd name="connsiteY5" fmla="*/ 1183631 h 1619424"/>
                <a:gd name="connsiteX6" fmla="*/ 1016859 w 1048169"/>
                <a:gd name="connsiteY6" fmla="*/ 469564 h 1619424"/>
                <a:gd name="connsiteX7" fmla="*/ 602292 w 1048169"/>
                <a:gd name="connsiteY7" fmla="*/ 85895 h 161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8169" h="1619424">
                  <a:moveTo>
                    <a:pt x="602292" y="85895"/>
                  </a:moveTo>
                  <a:cubicBezTo>
                    <a:pt x="450769" y="18561"/>
                    <a:pt x="191375" y="-1"/>
                    <a:pt x="107723" y="65563"/>
                  </a:cubicBezTo>
                  <a:cubicBezTo>
                    <a:pt x="24071" y="131127"/>
                    <a:pt x="111723" y="341900"/>
                    <a:pt x="100379" y="479277"/>
                  </a:cubicBezTo>
                  <a:cubicBezTo>
                    <a:pt x="89035" y="616654"/>
                    <a:pt x="0" y="765278"/>
                    <a:pt x="39657" y="889822"/>
                  </a:cubicBezTo>
                  <a:cubicBezTo>
                    <a:pt x="79314" y="1014366"/>
                    <a:pt x="260578" y="1121847"/>
                    <a:pt x="338324" y="1226539"/>
                  </a:cubicBezTo>
                  <a:cubicBezTo>
                    <a:pt x="931661" y="1619425"/>
                    <a:pt x="677066" y="1309793"/>
                    <a:pt x="790155" y="1183631"/>
                  </a:cubicBezTo>
                  <a:cubicBezTo>
                    <a:pt x="903244" y="1057469"/>
                    <a:pt x="1048169" y="652520"/>
                    <a:pt x="1016859" y="469564"/>
                  </a:cubicBezTo>
                  <a:cubicBezTo>
                    <a:pt x="985549" y="286608"/>
                    <a:pt x="753815" y="153229"/>
                    <a:pt x="602292" y="85895"/>
                  </a:cubicBezTo>
                  <a:close/>
                </a:path>
              </a:pathLst>
            </a:custGeom>
            <a:gradFill flip="none" rotWithShape="0">
              <a:gsLst>
                <a:gs pos="2000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75000"/>
                  </a:schemeClr>
                </a:gs>
                <a:gs pos="96000">
                  <a:schemeClr val="tx2">
                    <a:lumMod val="95000"/>
                    <a:lumOff val="5000"/>
                  </a:schemeClr>
                </a:gs>
              </a:gsLst>
              <a:lin ang="660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1300" u="sng">
                <a:solidFill>
                  <a:srgbClr val="000000"/>
                </a:solidFill>
              </a:endParaRPr>
            </a:p>
          </p:txBody>
        </p:sp>
      </p:grpSp>
      <p:sp>
        <p:nvSpPr>
          <p:cNvPr id="2" name="Circular Arrow 1"/>
          <p:cNvSpPr/>
          <p:nvPr/>
        </p:nvSpPr>
        <p:spPr bwMode="auto">
          <a:xfrm>
            <a:off x="3374259" y="977829"/>
            <a:ext cx="2853279" cy="1689320"/>
          </a:xfrm>
          <a:prstGeom prst="circularArrow">
            <a:avLst>
              <a:gd name="adj1" fmla="val 8254"/>
              <a:gd name="adj2" fmla="val 1166745"/>
              <a:gd name="adj3" fmla="val 19478464"/>
              <a:gd name="adj4" fmla="val 12473019"/>
              <a:gd name="adj5" fmla="val 13680"/>
            </a:avLst>
          </a:prstGeom>
          <a:solidFill>
            <a:srgbClr val="91DBB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887" tIns="43444" rIns="86887" bIns="43444" numCol="1" rtlCol="0" anchor="t" anchorCtr="0" compatLnSpc="1">
            <a:prstTxWarp prst="textNoShape">
              <a:avLst/>
            </a:prstTxWarp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494519" y="391723"/>
            <a:ext cx="1198630" cy="3474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5519" tIns="44470" rIns="85519" bIns="44470">
            <a:spAutoFit/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25386" algn="l"/>
                <a:tab pos="852279" algn="l"/>
                <a:tab pos="1279173" algn="l"/>
                <a:tab pos="1706067" algn="l"/>
                <a:tab pos="2132961" algn="l"/>
                <a:tab pos="2559855" algn="l"/>
                <a:tab pos="2986748" algn="l"/>
                <a:tab pos="3413643" algn="l"/>
                <a:tab pos="3840537" algn="l"/>
                <a:tab pos="4267430" algn="l"/>
                <a:tab pos="4694324" algn="l"/>
                <a:tab pos="5121219" algn="l"/>
                <a:tab pos="5548112" algn="l"/>
                <a:tab pos="5975006" algn="l"/>
                <a:tab pos="6401900" algn="l"/>
                <a:tab pos="6828794" algn="l"/>
                <a:tab pos="7255688" algn="l"/>
                <a:tab pos="7682583" algn="l"/>
                <a:tab pos="8109475" algn="l"/>
                <a:tab pos="8536370" algn="l"/>
              </a:tabLst>
            </a:pPr>
            <a:r>
              <a:rPr lang="en-GB" b="1">
                <a:solidFill>
                  <a:srgbClr val="000000"/>
                </a:solidFill>
              </a:rPr>
              <a:t>Figure </a:t>
            </a:r>
            <a:r>
              <a:rPr lang="en-GB" b="1" smtClean="0">
                <a:solidFill>
                  <a:srgbClr val="000000"/>
                </a:solidFill>
              </a:rPr>
              <a:t>10</a:t>
            </a:r>
            <a:endParaRPr lang="en-GB" b="1">
              <a:solidFill>
                <a:srgbClr val="000000"/>
              </a:solidFill>
            </a:endParaRPr>
          </a:p>
        </p:txBody>
      </p:sp>
      <p:grpSp>
        <p:nvGrpSpPr>
          <p:cNvPr id="22" name="Group 3"/>
          <p:cNvGrpSpPr/>
          <p:nvPr/>
        </p:nvGrpSpPr>
        <p:grpSpPr>
          <a:xfrm>
            <a:off x="647342" y="944706"/>
            <a:ext cx="3010749" cy="1465187"/>
            <a:chOff x="2776506" y="638649"/>
            <a:chExt cx="3063823" cy="1615099"/>
          </a:xfrm>
        </p:grpSpPr>
        <p:sp>
          <p:nvSpPr>
            <p:cNvPr id="5" name="Freeform 4"/>
            <p:cNvSpPr/>
            <p:nvPr/>
          </p:nvSpPr>
          <p:spPr>
            <a:xfrm rot="7397589">
              <a:off x="3409391" y="592529"/>
              <a:ext cx="432190" cy="524429"/>
            </a:xfrm>
            <a:custGeom>
              <a:avLst/>
              <a:gdLst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90331 w 1070776"/>
                <a:gd name="connsiteY0" fmla="*/ 147099 h 1446821"/>
                <a:gd name="connsiteX1" fmla="*/ 108668 w 1070776"/>
                <a:gd name="connsiteY1" fmla="*/ 43732 h 1446821"/>
                <a:gd name="connsiteX2" fmla="*/ 29155 w 1070776"/>
                <a:gd name="connsiteY2" fmla="*/ 409492 h 1446821"/>
                <a:gd name="connsiteX3" fmla="*/ 283597 w 1070776"/>
                <a:gd name="connsiteY3" fmla="*/ 592372 h 1446821"/>
                <a:gd name="connsiteX4" fmla="*/ 148425 w 1070776"/>
                <a:gd name="connsiteY4" fmla="*/ 846814 h 1446821"/>
                <a:gd name="connsiteX5" fmla="*/ 744773 w 1070776"/>
                <a:gd name="connsiteY5" fmla="*/ 1220526 h 1446821"/>
                <a:gd name="connsiteX6" fmla="*/ 1070776 w 1070776"/>
                <a:gd name="connsiteY6" fmla="*/ 608275 h 1446821"/>
                <a:gd name="connsiteX7" fmla="*/ 490331 w 1070776"/>
                <a:gd name="connsiteY7" fmla="*/ 147099 h 1446821"/>
                <a:gd name="connsiteX0" fmla="*/ 490331 w 1113183"/>
                <a:gd name="connsiteY0" fmla="*/ 147099 h 1446821"/>
                <a:gd name="connsiteX1" fmla="*/ 108668 w 1113183"/>
                <a:gd name="connsiteY1" fmla="*/ 43732 h 1446821"/>
                <a:gd name="connsiteX2" fmla="*/ 29155 w 1113183"/>
                <a:gd name="connsiteY2" fmla="*/ 409492 h 1446821"/>
                <a:gd name="connsiteX3" fmla="*/ 283597 w 1113183"/>
                <a:gd name="connsiteY3" fmla="*/ 592372 h 1446821"/>
                <a:gd name="connsiteX4" fmla="*/ 148425 w 1113183"/>
                <a:gd name="connsiteY4" fmla="*/ 846814 h 1446821"/>
                <a:gd name="connsiteX5" fmla="*/ 744773 w 1113183"/>
                <a:gd name="connsiteY5" fmla="*/ 1220526 h 1446821"/>
                <a:gd name="connsiteX6" fmla="*/ 1070776 w 1113183"/>
                <a:gd name="connsiteY6" fmla="*/ 608275 h 1446821"/>
                <a:gd name="connsiteX7" fmla="*/ 490331 w 1113183"/>
                <a:gd name="connsiteY7" fmla="*/ 147099 h 1446821"/>
                <a:gd name="connsiteX0" fmla="*/ 490331 w 1113183"/>
                <a:gd name="connsiteY0" fmla="*/ 147099 h 1260282"/>
                <a:gd name="connsiteX1" fmla="*/ 108668 w 1113183"/>
                <a:gd name="connsiteY1" fmla="*/ 43732 h 1260282"/>
                <a:gd name="connsiteX2" fmla="*/ 29155 w 1113183"/>
                <a:gd name="connsiteY2" fmla="*/ 409492 h 1260282"/>
                <a:gd name="connsiteX3" fmla="*/ 283597 w 1113183"/>
                <a:gd name="connsiteY3" fmla="*/ 592372 h 1260282"/>
                <a:gd name="connsiteX4" fmla="*/ 148425 w 1113183"/>
                <a:gd name="connsiteY4" fmla="*/ 846814 h 1260282"/>
                <a:gd name="connsiteX5" fmla="*/ 744773 w 1113183"/>
                <a:gd name="connsiteY5" fmla="*/ 1220526 h 1260282"/>
                <a:gd name="connsiteX6" fmla="*/ 1070776 w 1113183"/>
                <a:gd name="connsiteY6" fmla="*/ 608275 h 1260282"/>
                <a:gd name="connsiteX7" fmla="*/ 490331 w 1113183"/>
                <a:gd name="connsiteY7" fmla="*/ 147099 h 1260282"/>
                <a:gd name="connsiteX0" fmla="*/ 725226 w 1081378"/>
                <a:gd name="connsiteY0" fmla="*/ 94090 h 1283473"/>
                <a:gd name="connsiteX1" fmla="*/ 114963 w 1081378"/>
                <a:gd name="connsiteY1" fmla="*/ 66923 h 1283473"/>
                <a:gd name="connsiteX2" fmla="*/ 35450 w 1081378"/>
                <a:gd name="connsiteY2" fmla="*/ 432683 h 1283473"/>
                <a:gd name="connsiteX3" fmla="*/ 289892 w 1081378"/>
                <a:gd name="connsiteY3" fmla="*/ 615563 h 1283473"/>
                <a:gd name="connsiteX4" fmla="*/ 154720 w 1081378"/>
                <a:gd name="connsiteY4" fmla="*/ 870005 h 1283473"/>
                <a:gd name="connsiteX5" fmla="*/ 751068 w 1081378"/>
                <a:gd name="connsiteY5" fmla="*/ 1243717 h 1283473"/>
                <a:gd name="connsiteX6" fmla="*/ 1077071 w 1081378"/>
                <a:gd name="connsiteY6" fmla="*/ 631466 h 1283473"/>
                <a:gd name="connsiteX7" fmla="*/ 725226 w 1081378"/>
                <a:gd name="connsiteY7" fmla="*/ 94090 h 1283473"/>
                <a:gd name="connsiteX0" fmla="*/ 725226 w 1081378"/>
                <a:gd name="connsiteY0" fmla="*/ 94090 h 1283473"/>
                <a:gd name="connsiteX1" fmla="*/ 114963 w 1081378"/>
                <a:gd name="connsiteY1" fmla="*/ 66923 h 1283473"/>
                <a:gd name="connsiteX2" fmla="*/ 35450 w 1081378"/>
                <a:gd name="connsiteY2" fmla="*/ 432683 h 1283473"/>
                <a:gd name="connsiteX3" fmla="*/ 289892 w 1081378"/>
                <a:gd name="connsiteY3" fmla="*/ 615563 h 1283473"/>
                <a:gd name="connsiteX4" fmla="*/ 284591 w 1081378"/>
                <a:gd name="connsiteY4" fmla="*/ 767964 h 1283473"/>
                <a:gd name="connsiteX5" fmla="*/ 154720 w 1081378"/>
                <a:gd name="connsiteY5" fmla="*/ 870005 h 1283473"/>
                <a:gd name="connsiteX6" fmla="*/ 751068 w 1081378"/>
                <a:gd name="connsiteY6" fmla="*/ 1243717 h 1283473"/>
                <a:gd name="connsiteX7" fmla="*/ 1077071 w 1081378"/>
                <a:gd name="connsiteY7" fmla="*/ 631466 h 1283473"/>
                <a:gd name="connsiteX8" fmla="*/ 725226 w 1081378"/>
                <a:gd name="connsiteY8" fmla="*/ 94090 h 1283473"/>
                <a:gd name="connsiteX0" fmla="*/ 725226 w 1081378"/>
                <a:gd name="connsiteY0" fmla="*/ 94090 h 1491491"/>
                <a:gd name="connsiteX1" fmla="*/ 114963 w 1081378"/>
                <a:gd name="connsiteY1" fmla="*/ 66923 h 1491491"/>
                <a:gd name="connsiteX2" fmla="*/ 35450 w 1081378"/>
                <a:gd name="connsiteY2" fmla="*/ 432683 h 1491491"/>
                <a:gd name="connsiteX3" fmla="*/ 289892 w 1081378"/>
                <a:gd name="connsiteY3" fmla="*/ 615563 h 1491491"/>
                <a:gd name="connsiteX4" fmla="*/ 284591 w 1081378"/>
                <a:gd name="connsiteY4" fmla="*/ 767964 h 1491491"/>
                <a:gd name="connsiteX5" fmla="*/ 307120 w 1081378"/>
                <a:gd name="connsiteY5" fmla="*/ 1098605 h 1491491"/>
                <a:gd name="connsiteX6" fmla="*/ 751068 w 1081378"/>
                <a:gd name="connsiteY6" fmla="*/ 1243717 h 1491491"/>
                <a:gd name="connsiteX7" fmla="*/ 1077071 w 1081378"/>
                <a:gd name="connsiteY7" fmla="*/ 631466 h 1491491"/>
                <a:gd name="connsiteX8" fmla="*/ 725226 w 1081378"/>
                <a:gd name="connsiteY8" fmla="*/ 94090 h 1491491"/>
                <a:gd name="connsiteX0" fmla="*/ 725226 w 1119478"/>
                <a:gd name="connsiteY0" fmla="*/ 94090 h 1491491"/>
                <a:gd name="connsiteX1" fmla="*/ 114963 w 1119478"/>
                <a:gd name="connsiteY1" fmla="*/ 66923 h 1491491"/>
                <a:gd name="connsiteX2" fmla="*/ 35450 w 1119478"/>
                <a:gd name="connsiteY2" fmla="*/ 432683 h 1491491"/>
                <a:gd name="connsiteX3" fmla="*/ 289892 w 1119478"/>
                <a:gd name="connsiteY3" fmla="*/ 615563 h 1491491"/>
                <a:gd name="connsiteX4" fmla="*/ 284591 w 1119478"/>
                <a:gd name="connsiteY4" fmla="*/ 767964 h 1491491"/>
                <a:gd name="connsiteX5" fmla="*/ 307120 w 1119478"/>
                <a:gd name="connsiteY5" fmla="*/ 1098605 h 1491491"/>
                <a:gd name="connsiteX6" fmla="*/ 979668 w 1119478"/>
                <a:gd name="connsiteY6" fmla="*/ 1319917 h 1491491"/>
                <a:gd name="connsiteX7" fmla="*/ 1077071 w 1119478"/>
                <a:gd name="connsiteY7" fmla="*/ 631466 h 1491491"/>
                <a:gd name="connsiteX8" fmla="*/ 725226 w 1119478"/>
                <a:gd name="connsiteY8" fmla="*/ 94090 h 1491491"/>
                <a:gd name="connsiteX0" fmla="*/ 725226 w 1119478"/>
                <a:gd name="connsiteY0" fmla="*/ 94091 h 1491492"/>
                <a:gd name="connsiteX1" fmla="*/ 114963 w 1119478"/>
                <a:gd name="connsiteY1" fmla="*/ 66924 h 1491492"/>
                <a:gd name="connsiteX2" fmla="*/ 35450 w 1119478"/>
                <a:gd name="connsiteY2" fmla="*/ 432684 h 1491492"/>
                <a:gd name="connsiteX3" fmla="*/ 289892 w 1119478"/>
                <a:gd name="connsiteY3" fmla="*/ 615564 h 1491492"/>
                <a:gd name="connsiteX4" fmla="*/ 284591 w 1119478"/>
                <a:gd name="connsiteY4" fmla="*/ 767965 h 1491492"/>
                <a:gd name="connsiteX5" fmla="*/ 307120 w 1119478"/>
                <a:gd name="connsiteY5" fmla="*/ 1098606 h 1491492"/>
                <a:gd name="connsiteX6" fmla="*/ 979668 w 1119478"/>
                <a:gd name="connsiteY6" fmla="*/ 1319918 h 1491492"/>
                <a:gd name="connsiteX7" fmla="*/ 1077071 w 1119478"/>
                <a:gd name="connsiteY7" fmla="*/ 631467 h 1491492"/>
                <a:gd name="connsiteX8" fmla="*/ 725226 w 1119478"/>
                <a:gd name="connsiteY8" fmla="*/ 94091 h 1491492"/>
                <a:gd name="connsiteX0" fmla="*/ 725226 w 1119478"/>
                <a:gd name="connsiteY0" fmla="*/ 94091 h 1491492"/>
                <a:gd name="connsiteX1" fmla="*/ 114963 w 1119478"/>
                <a:gd name="connsiteY1" fmla="*/ 66924 h 1491492"/>
                <a:gd name="connsiteX2" fmla="*/ 35450 w 1119478"/>
                <a:gd name="connsiteY2" fmla="*/ 432684 h 1491492"/>
                <a:gd name="connsiteX3" fmla="*/ 289892 w 1119478"/>
                <a:gd name="connsiteY3" fmla="*/ 615564 h 1491492"/>
                <a:gd name="connsiteX4" fmla="*/ 284591 w 1119478"/>
                <a:gd name="connsiteY4" fmla="*/ 767965 h 1491492"/>
                <a:gd name="connsiteX5" fmla="*/ 307120 w 1119478"/>
                <a:gd name="connsiteY5" fmla="*/ 1098606 h 1491492"/>
                <a:gd name="connsiteX6" fmla="*/ 979668 w 1119478"/>
                <a:gd name="connsiteY6" fmla="*/ 1319918 h 1491492"/>
                <a:gd name="connsiteX7" fmla="*/ 1077071 w 1119478"/>
                <a:gd name="connsiteY7" fmla="*/ 631467 h 1491492"/>
                <a:gd name="connsiteX8" fmla="*/ 725226 w 1119478"/>
                <a:gd name="connsiteY8" fmla="*/ 94091 h 1491492"/>
                <a:gd name="connsiteX0" fmla="*/ 693531 w 1087783"/>
                <a:gd name="connsiteY0" fmla="*/ 94090 h 1491491"/>
                <a:gd name="connsiteX1" fmla="*/ 235668 w 1087783"/>
                <a:gd name="connsiteY1" fmla="*/ 66923 h 1491491"/>
                <a:gd name="connsiteX2" fmla="*/ 3755 w 1087783"/>
                <a:gd name="connsiteY2" fmla="*/ 432683 h 1491491"/>
                <a:gd name="connsiteX3" fmla="*/ 258197 w 1087783"/>
                <a:gd name="connsiteY3" fmla="*/ 615563 h 1491491"/>
                <a:gd name="connsiteX4" fmla="*/ 252896 w 1087783"/>
                <a:gd name="connsiteY4" fmla="*/ 767964 h 1491491"/>
                <a:gd name="connsiteX5" fmla="*/ 275425 w 1087783"/>
                <a:gd name="connsiteY5" fmla="*/ 1098605 h 1491491"/>
                <a:gd name="connsiteX6" fmla="*/ 947973 w 1087783"/>
                <a:gd name="connsiteY6" fmla="*/ 1319917 h 1491491"/>
                <a:gd name="connsiteX7" fmla="*/ 1045376 w 1087783"/>
                <a:gd name="connsiteY7" fmla="*/ 631466 h 1491491"/>
                <a:gd name="connsiteX8" fmla="*/ 693531 w 1087783"/>
                <a:gd name="connsiteY8" fmla="*/ 94090 h 1491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7783" h="1491491">
                  <a:moveTo>
                    <a:pt x="693531" y="94090"/>
                  </a:moveTo>
                  <a:cubicBezTo>
                    <a:pt x="558580" y="0"/>
                    <a:pt x="350631" y="10491"/>
                    <a:pt x="235668" y="66923"/>
                  </a:cubicBezTo>
                  <a:cubicBezTo>
                    <a:pt x="120705" y="123355"/>
                    <a:pt x="0" y="341243"/>
                    <a:pt x="3755" y="432683"/>
                  </a:cubicBezTo>
                  <a:cubicBezTo>
                    <a:pt x="7510" y="524123"/>
                    <a:pt x="216674" y="559683"/>
                    <a:pt x="258197" y="615563"/>
                  </a:cubicBezTo>
                  <a:cubicBezTo>
                    <a:pt x="299720" y="671443"/>
                    <a:pt x="250025" y="687457"/>
                    <a:pt x="252896" y="767964"/>
                  </a:cubicBezTo>
                  <a:cubicBezTo>
                    <a:pt x="255767" y="848471"/>
                    <a:pt x="197679" y="993913"/>
                    <a:pt x="275425" y="1098605"/>
                  </a:cubicBezTo>
                  <a:cubicBezTo>
                    <a:pt x="868762" y="1491491"/>
                    <a:pt x="819648" y="1397773"/>
                    <a:pt x="947973" y="1319917"/>
                  </a:cubicBezTo>
                  <a:cubicBezTo>
                    <a:pt x="1076298" y="1242061"/>
                    <a:pt x="1087783" y="835770"/>
                    <a:pt x="1045376" y="631466"/>
                  </a:cubicBezTo>
                  <a:cubicBezTo>
                    <a:pt x="1002969" y="427162"/>
                    <a:pt x="828482" y="188180"/>
                    <a:pt x="693531" y="94090"/>
                  </a:cubicBezTo>
                  <a:close/>
                </a:path>
              </a:pathLst>
            </a:custGeom>
            <a:gradFill flip="none" rotWithShape="0">
              <a:gsLst>
                <a:gs pos="2000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75000"/>
                  </a:schemeClr>
                </a:gs>
                <a:gs pos="96000">
                  <a:schemeClr val="tx2">
                    <a:lumMod val="95000"/>
                    <a:lumOff val="5000"/>
                  </a:schemeClr>
                </a:gs>
              </a:gsLst>
              <a:lin ang="660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1300" u="sng">
                <a:solidFill>
                  <a:srgbClr val="000000"/>
                </a:solidFill>
              </a:endParaRPr>
            </a:p>
          </p:txBody>
        </p:sp>
        <p:sp>
          <p:nvSpPr>
            <p:cNvPr id="6" name="Freeform 226"/>
            <p:cNvSpPr/>
            <p:nvPr/>
          </p:nvSpPr>
          <p:spPr>
            <a:xfrm rot="14773355">
              <a:off x="3445910" y="1113306"/>
              <a:ext cx="1094702" cy="580936"/>
            </a:xfrm>
            <a:custGeom>
              <a:avLst/>
              <a:gdLst>
                <a:gd name="connsiteX0" fmla="*/ 101600 w 685800"/>
                <a:gd name="connsiteY0" fmla="*/ 631825 h 631825"/>
                <a:gd name="connsiteX1" fmla="*/ 0 w 685800"/>
                <a:gd name="connsiteY1" fmla="*/ 333375 h 631825"/>
                <a:gd name="connsiteX2" fmla="*/ 133350 w 685800"/>
                <a:gd name="connsiteY2" fmla="*/ 361950 h 631825"/>
                <a:gd name="connsiteX3" fmla="*/ 41275 w 685800"/>
                <a:gd name="connsiteY3" fmla="*/ 120650 h 631825"/>
                <a:gd name="connsiteX4" fmla="*/ 473075 w 685800"/>
                <a:gd name="connsiteY4" fmla="*/ 0 h 631825"/>
                <a:gd name="connsiteX5" fmla="*/ 419100 w 685800"/>
                <a:gd name="connsiteY5" fmla="*/ 355600 h 631825"/>
                <a:gd name="connsiteX6" fmla="*/ 469900 w 685800"/>
                <a:gd name="connsiteY6" fmla="*/ 479425 h 631825"/>
                <a:gd name="connsiteX7" fmla="*/ 641350 w 685800"/>
                <a:gd name="connsiteY7" fmla="*/ 361950 h 631825"/>
                <a:gd name="connsiteX8" fmla="*/ 685800 w 685800"/>
                <a:gd name="connsiteY8" fmla="*/ 463550 h 631825"/>
                <a:gd name="connsiteX9" fmla="*/ 419100 w 685800"/>
                <a:gd name="connsiteY9" fmla="*/ 615950 h 631825"/>
                <a:gd name="connsiteX10" fmla="*/ 317500 w 685800"/>
                <a:gd name="connsiteY10" fmla="*/ 361950 h 631825"/>
                <a:gd name="connsiteX11" fmla="*/ 371475 w 685800"/>
                <a:gd name="connsiteY11" fmla="*/ 95250 h 631825"/>
                <a:gd name="connsiteX12" fmla="*/ 127000 w 685800"/>
                <a:gd name="connsiteY12" fmla="*/ 184150 h 631825"/>
                <a:gd name="connsiteX13" fmla="*/ 225425 w 685800"/>
                <a:gd name="connsiteY13" fmla="*/ 425450 h 631825"/>
                <a:gd name="connsiteX14" fmla="*/ 104775 w 685800"/>
                <a:gd name="connsiteY14" fmla="*/ 412750 h 631825"/>
                <a:gd name="connsiteX15" fmla="*/ 168275 w 685800"/>
                <a:gd name="connsiteY15" fmla="*/ 612775 h 631825"/>
                <a:gd name="connsiteX0" fmla="*/ 0 w 736600"/>
                <a:gd name="connsiteY0" fmla="*/ 631825 h 631825"/>
                <a:gd name="connsiteX1" fmla="*/ 50800 w 736600"/>
                <a:gd name="connsiteY1" fmla="*/ 333375 h 631825"/>
                <a:gd name="connsiteX2" fmla="*/ 184150 w 736600"/>
                <a:gd name="connsiteY2" fmla="*/ 361950 h 631825"/>
                <a:gd name="connsiteX3" fmla="*/ 92075 w 736600"/>
                <a:gd name="connsiteY3" fmla="*/ 120650 h 631825"/>
                <a:gd name="connsiteX4" fmla="*/ 523875 w 736600"/>
                <a:gd name="connsiteY4" fmla="*/ 0 h 631825"/>
                <a:gd name="connsiteX5" fmla="*/ 469900 w 736600"/>
                <a:gd name="connsiteY5" fmla="*/ 355600 h 631825"/>
                <a:gd name="connsiteX6" fmla="*/ 520700 w 736600"/>
                <a:gd name="connsiteY6" fmla="*/ 479425 h 631825"/>
                <a:gd name="connsiteX7" fmla="*/ 692150 w 736600"/>
                <a:gd name="connsiteY7" fmla="*/ 361950 h 631825"/>
                <a:gd name="connsiteX8" fmla="*/ 736600 w 736600"/>
                <a:gd name="connsiteY8" fmla="*/ 463550 h 631825"/>
                <a:gd name="connsiteX9" fmla="*/ 469900 w 736600"/>
                <a:gd name="connsiteY9" fmla="*/ 615950 h 631825"/>
                <a:gd name="connsiteX10" fmla="*/ 368300 w 736600"/>
                <a:gd name="connsiteY10" fmla="*/ 361950 h 631825"/>
                <a:gd name="connsiteX11" fmla="*/ 422275 w 736600"/>
                <a:gd name="connsiteY11" fmla="*/ 95250 h 631825"/>
                <a:gd name="connsiteX12" fmla="*/ 177800 w 736600"/>
                <a:gd name="connsiteY12" fmla="*/ 184150 h 631825"/>
                <a:gd name="connsiteX13" fmla="*/ 276225 w 736600"/>
                <a:gd name="connsiteY13" fmla="*/ 425450 h 631825"/>
                <a:gd name="connsiteX14" fmla="*/ 155575 w 736600"/>
                <a:gd name="connsiteY14" fmla="*/ 412750 h 631825"/>
                <a:gd name="connsiteX15" fmla="*/ 219075 w 736600"/>
                <a:gd name="connsiteY15" fmla="*/ 612775 h 631825"/>
                <a:gd name="connsiteX0" fmla="*/ 0 w 736600"/>
                <a:gd name="connsiteY0" fmla="*/ 631825 h 650875"/>
                <a:gd name="connsiteX1" fmla="*/ 50800 w 736600"/>
                <a:gd name="connsiteY1" fmla="*/ 333375 h 650875"/>
                <a:gd name="connsiteX2" fmla="*/ 184150 w 736600"/>
                <a:gd name="connsiteY2" fmla="*/ 361950 h 650875"/>
                <a:gd name="connsiteX3" fmla="*/ 92075 w 736600"/>
                <a:gd name="connsiteY3" fmla="*/ 120650 h 650875"/>
                <a:gd name="connsiteX4" fmla="*/ 523875 w 736600"/>
                <a:gd name="connsiteY4" fmla="*/ 0 h 650875"/>
                <a:gd name="connsiteX5" fmla="*/ 469900 w 736600"/>
                <a:gd name="connsiteY5" fmla="*/ 355600 h 650875"/>
                <a:gd name="connsiteX6" fmla="*/ 520700 w 736600"/>
                <a:gd name="connsiteY6" fmla="*/ 479425 h 650875"/>
                <a:gd name="connsiteX7" fmla="*/ 692150 w 736600"/>
                <a:gd name="connsiteY7" fmla="*/ 361950 h 650875"/>
                <a:gd name="connsiteX8" fmla="*/ 736600 w 736600"/>
                <a:gd name="connsiteY8" fmla="*/ 463550 h 650875"/>
                <a:gd name="connsiteX9" fmla="*/ 469900 w 736600"/>
                <a:gd name="connsiteY9" fmla="*/ 615950 h 650875"/>
                <a:gd name="connsiteX10" fmla="*/ 368300 w 736600"/>
                <a:gd name="connsiteY10" fmla="*/ 361950 h 650875"/>
                <a:gd name="connsiteX11" fmla="*/ 422275 w 736600"/>
                <a:gd name="connsiteY11" fmla="*/ 95250 h 650875"/>
                <a:gd name="connsiteX12" fmla="*/ 177800 w 736600"/>
                <a:gd name="connsiteY12" fmla="*/ 184150 h 650875"/>
                <a:gd name="connsiteX13" fmla="*/ 276225 w 736600"/>
                <a:gd name="connsiteY13" fmla="*/ 425450 h 650875"/>
                <a:gd name="connsiteX14" fmla="*/ 155575 w 736600"/>
                <a:gd name="connsiteY14" fmla="*/ 412750 h 650875"/>
                <a:gd name="connsiteX15" fmla="*/ 85725 w 736600"/>
                <a:gd name="connsiteY15" fmla="*/ 650875 h 650875"/>
                <a:gd name="connsiteX0" fmla="*/ 0 w 736600"/>
                <a:gd name="connsiteY0" fmla="*/ 631825 h 650875"/>
                <a:gd name="connsiteX1" fmla="*/ 50800 w 736600"/>
                <a:gd name="connsiteY1" fmla="*/ 333375 h 650875"/>
                <a:gd name="connsiteX2" fmla="*/ 184150 w 736600"/>
                <a:gd name="connsiteY2" fmla="*/ 361950 h 650875"/>
                <a:gd name="connsiteX3" fmla="*/ 92075 w 736600"/>
                <a:gd name="connsiteY3" fmla="*/ 120650 h 650875"/>
                <a:gd name="connsiteX4" fmla="*/ 523875 w 736600"/>
                <a:gd name="connsiteY4" fmla="*/ 0 h 650875"/>
                <a:gd name="connsiteX5" fmla="*/ 469900 w 736600"/>
                <a:gd name="connsiteY5" fmla="*/ 355600 h 650875"/>
                <a:gd name="connsiteX6" fmla="*/ 520700 w 736600"/>
                <a:gd name="connsiteY6" fmla="*/ 479425 h 650875"/>
                <a:gd name="connsiteX7" fmla="*/ 692150 w 736600"/>
                <a:gd name="connsiteY7" fmla="*/ 361950 h 650875"/>
                <a:gd name="connsiteX8" fmla="*/ 736600 w 736600"/>
                <a:gd name="connsiteY8" fmla="*/ 463550 h 650875"/>
                <a:gd name="connsiteX9" fmla="*/ 469900 w 736600"/>
                <a:gd name="connsiteY9" fmla="*/ 615950 h 650875"/>
                <a:gd name="connsiteX10" fmla="*/ 368300 w 736600"/>
                <a:gd name="connsiteY10" fmla="*/ 361950 h 650875"/>
                <a:gd name="connsiteX11" fmla="*/ 422275 w 736600"/>
                <a:gd name="connsiteY11" fmla="*/ 95250 h 650875"/>
                <a:gd name="connsiteX12" fmla="*/ 177800 w 736600"/>
                <a:gd name="connsiteY12" fmla="*/ 184150 h 650875"/>
                <a:gd name="connsiteX13" fmla="*/ 276225 w 736600"/>
                <a:gd name="connsiteY13" fmla="*/ 425450 h 650875"/>
                <a:gd name="connsiteX14" fmla="*/ 120650 w 736600"/>
                <a:gd name="connsiteY14" fmla="*/ 419100 h 650875"/>
                <a:gd name="connsiteX15" fmla="*/ 85725 w 736600"/>
                <a:gd name="connsiteY15" fmla="*/ 650875 h 650875"/>
                <a:gd name="connsiteX0" fmla="*/ 0 w 736600"/>
                <a:gd name="connsiteY0" fmla="*/ 631825 h 650875"/>
                <a:gd name="connsiteX1" fmla="*/ 50800 w 736600"/>
                <a:gd name="connsiteY1" fmla="*/ 333375 h 650875"/>
                <a:gd name="connsiteX2" fmla="*/ 184150 w 736600"/>
                <a:gd name="connsiteY2" fmla="*/ 361950 h 650875"/>
                <a:gd name="connsiteX3" fmla="*/ 92075 w 736600"/>
                <a:gd name="connsiteY3" fmla="*/ 120650 h 650875"/>
                <a:gd name="connsiteX4" fmla="*/ 523875 w 736600"/>
                <a:gd name="connsiteY4" fmla="*/ 0 h 650875"/>
                <a:gd name="connsiteX5" fmla="*/ 469900 w 736600"/>
                <a:gd name="connsiteY5" fmla="*/ 355600 h 650875"/>
                <a:gd name="connsiteX6" fmla="*/ 520700 w 736600"/>
                <a:gd name="connsiteY6" fmla="*/ 479425 h 650875"/>
                <a:gd name="connsiteX7" fmla="*/ 692150 w 736600"/>
                <a:gd name="connsiteY7" fmla="*/ 361950 h 650875"/>
                <a:gd name="connsiteX8" fmla="*/ 736600 w 736600"/>
                <a:gd name="connsiteY8" fmla="*/ 463550 h 650875"/>
                <a:gd name="connsiteX9" fmla="*/ 469900 w 736600"/>
                <a:gd name="connsiteY9" fmla="*/ 615950 h 650875"/>
                <a:gd name="connsiteX10" fmla="*/ 368300 w 736600"/>
                <a:gd name="connsiteY10" fmla="*/ 361950 h 650875"/>
                <a:gd name="connsiteX11" fmla="*/ 422275 w 736600"/>
                <a:gd name="connsiteY11" fmla="*/ 95250 h 650875"/>
                <a:gd name="connsiteX12" fmla="*/ 177800 w 736600"/>
                <a:gd name="connsiteY12" fmla="*/ 184150 h 650875"/>
                <a:gd name="connsiteX13" fmla="*/ 276225 w 736600"/>
                <a:gd name="connsiteY13" fmla="*/ 425450 h 650875"/>
                <a:gd name="connsiteX14" fmla="*/ 120650 w 736600"/>
                <a:gd name="connsiteY14" fmla="*/ 419100 h 650875"/>
                <a:gd name="connsiteX15" fmla="*/ 95250 w 736600"/>
                <a:gd name="connsiteY15" fmla="*/ 603250 h 650875"/>
                <a:gd name="connsiteX16" fmla="*/ 85725 w 736600"/>
                <a:gd name="connsiteY16" fmla="*/ 650875 h 65087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76250 w 742950"/>
                <a:gd name="connsiteY9" fmla="*/ 615950 h 631825"/>
                <a:gd name="connsiteX10" fmla="*/ 374650 w 742950"/>
                <a:gd name="connsiteY10" fmla="*/ 361950 h 631825"/>
                <a:gd name="connsiteX11" fmla="*/ 428625 w 742950"/>
                <a:gd name="connsiteY11" fmla="*/ 95250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76250 w 742950"/>
                <a:gd name="connsiteY9" fmla="*/ 615950 h 631825"/>
                <a:gd name="connsiteX10" fmla="*/ 374650 w 742950"/>
                <a:gd name="connsiteY10" fmla="*/ 361950 h 631825"/>
                <a:gd name="connsiteX11" fmla="*/ 431800 w 742950"/>
                <a:gd name="connsiteY11" fmla="*/ 117475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76250 w 742950"/>
                <a:gd name="connsiteY9" fmla="*/ 615950 h 631825"/>
                <a:gd name="connsiteX10" fmla="*/ 421919 w 742950"/>
                <a:gd name="connsiteY10" fmla="*/ 387731 h 631825"/>
                <a:gd name="connsiteX11" fmla="*/ 431800 w 742950"/>
                <a:gd name="connsiteY11" fmla="*/ 117475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96188 w 742950"/>
                <a:gd name="connsiteY9" fmla="*/ 575890 h 631825"/>
                <a:gd name="connsiteX10" fmla="*/ 421919 w 742950"/>
                <a:gd name="connsiteY10" fmla="*/ 387731 h 631825"/>
                <a:gd name="connsiteX11" fmla="*/ 431800 w 742950"/>
                <a:gd name="connsiteY11" fmla="*/ 117475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96188 w 742950"/>
                <a:gd name="connsiteY9" fmla="*/ 575890 h 631825"/>
                <a:gd name="connsiteX10" fmla="*/ 421919 w 742950"/>
                <a:gd name="connsiteY10" fmla="*/ 387731 h 631825"/>
                <a:gd name="connsiteX11" fmla="*/ 471432 w 742950"/>
                <a:gd name="connsiteY11" fmla="*/ 74132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96188 w 742950"/>
                <a:gd name="connsiteY9" fmla="*/ 575890 h 631825"/>
                <a:gd name="connsiteX10" fmla="*/ 421919 w 742950"/>
                <a:gd name="connsiteY10" fmla="*/ 387731 h 631825"/>
                <a:gd name="connsiteX11" fmla="*/ 471432 w 742950"/>
                <a:gd name="connsiteY11" fmla="*/ 74132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96188 w 742950"/>
                <a:gd name="connsiteY9" fmla="*/ 575890 h 631825"/>
                <a:gd name="connsiteX10" fmla="*/ 421919 w 742950"/>
                <a:gd name="connsiteY10" fmla="*/ 387731 h 631825"/>
                <a:gd name="connsiteX11" fmla="*/ 471432 w 742950"/>
                <a:gd name="connsiteY11" fmla="*/ 74132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70983 h 670983"/>
                <a:gd name="connsiteX1" fmla="*/ 57150 w 742950"/>
                <a:gd name="connsiteY1" fmla="*/ 372533 h 670983"/>
                <a:gd name="connsiteX2" fmla="*/ 190500 w 742950"/>
                <a:gd name="connsiteY2" fmla="*/ 401108 h 670983"/>
                <a:gd name="connsiteX3" fmla="*/ 98425 w 742950"/>
                <a:gd name="connsiteY3" fmla="*/ 159808 h 670983"/>
                <a:gd name="connsiteX4" fmla="*/ 530225 w 742950"/>
                <a:gd name="connsiteY4" fmla="*/ 39158 h 670983"/>
                <a:gd name="connsiteX5" fmla="*/ 476250 w 742950"/>
                <a:gd name="connsiteY5" fmla="*/ 394758 h 670983"/>
                <a:gd name="connsiteX6" fmla="*/ 527050 w 742950"/>
                <a:gd name="connsiteY6" fmla="*/ 518583 h 670983"/>
                <a:gd name="connsiteX7" fmla="*/ 698500 w 742950"/>
                <a:gd name="connsiteY7" fmla="*/ 401108 h 670983"/>
                <a:gd name="connsiteX8" fmla="*/ 742950 w 742950"/>
                <a:gd name="connsiteY8" fmla="*/ 502708 h 670983"/>
                <a:gd name="connsiteX9" fmla="*/ 496188 w 742950"/>
                <a:gd name="connsiteY9" fmla="*/ 615048 h 670983"/>
                <a:gd name="connsiteX10" fmla="*/ 421919 w 742950"/>
                <a:gd name="connsiteY10" fmla="*/ 426889 h 670983"/>
                <a:gd name="connsiteX11" fmla="*/ 471432 w 742950"/>
                <a:gd name="connsiteY11" fmla="*/ 113290 h 670983"/>
                <a:gd name="connsiteX12" fmla="*/ 184150 w 742950"/>
                <a:gd name="connsiteY12" fmla="*/ 223308 h 670983"/>
                <a:gd name="connsiteX13" fmla="*/ 282575 w 742950"/>
                <a:gd name="connsiteY13" fmla="*/ 464608 h 670983"/>
                <a:gd name="connsiteX14" fmla="*/ 127000 w 742950"/>
                <a:gd name="connsiteY14" fmla="*/ 458258 h 670983"/>
                <a:gd name="connsiteX15" fmla="*/ 101600 w 742950"/>
                <a:gd name="connsiteY15" fmla="*/ 642408 h 670983"/>
                <a:gd name="connsiteX16" fmla="*/ 0 w 742950"/>
                <a:gd name="connsiteY16" fmla="*/ 661458 h 670983"/>
                <a:gd name="connsiteX0" fmla="*/ 6350 w 742950"/>
                <a:gd name="connsiteY0" fmla="*/ 670983 h 670983"/>
                <a:gd name="connsiteX1" fmla="*/ 57150 w 742950"/>
                <a:gd name="connsiteY1" fmla="*/ 372533 h 670983"/>
                <a:gd name="connsiteX2" fmla="*/ 190500 w 742950"/>
                <a:gd name="connsiteY2" fmla="*/ 401108 h 670983"/>
                <a:gd name="connsiteX3" fmla="*/ 98425 w 742950"/>
                <a:gd name="connsiteY3" fmla="*/ 159808 h 670983"/>
                <a:gd name="connsiteX4" fmla="*/ 530225 w 742950"/>
                <a:gd name="connsiteY4" fmla="*/ 39158 h 670983"/>
                <a:gd name="connsiteX5" fmla="*/ 476250 w 742950"/>
                <a:gd name="connsiteY5" fmla="*/ 394758 h 670983"/>
                <a:gd name="connsiteX6" fmla="*/ 527050 w 742950"/>
                <a:gd name="connsiteY6" fmla="*/ 518583 h 670983"/>
                <a:gd name="connsiteX7" fmla="*/ 698500 w 742950"/>
                <a:gd name="connsiteY7" fmla="*/ 401108 h 670983"/>
                <a:gd name="connsiteX8" fmla="*/ 742950 w 742950"/>
                <a:gd name="connsiteY8" fmla="*/ 502708 h 670983"/>
                <a:gd name="connsiteX9" fmla="*/ 496188 w 742950"/>
                <a:gd name="connsiteY9" fmla="*/ 615048 h 670983"/>
                <a:gd name="connsiteX10" fmla="*/ 421919 w 742950"/>
                <a:gd name="connsiteY10" fmla="*/ 426889 h 670983"/>
                <a:gd name="connsiteX11" fmla="*/ 471432 w 742950"/>
                <a:gd name="connsiteY11" fmla="*/ 113290 h 670983"/>
                <a:gd name="connsiteX12" fmla="*/ 184150 w 742950"/>
                <a:gd name="connsiteY12" fmla="*/ 223308 h 670983"/>
                <a:gd name="connsiteX13" fmla="*/ 282575 w 742950"/>
                <a:gd name="connsiteY13" fmla="*/ 464608 h 670983"/>
                <a:gd name="connsiteX14" fmla="*/ 127000 w 742950"/>
                <a:gd name="connsiteY14" fmla="*/ 458258 h 670983"/>
                <a:gd name="connsiteX15" fmla="*/ 101600 w 742950"/>
                <a:gd name="connsiteY15" fmla="*/ 642408 h 670983"/>
                <a:gd name="connsiteX16" fmla="*/ 0 w 742950"/>
                <a:gd name="connsiteY16" fmla="*/ 661458 h 670983"/>
                <a:gd name="connsiteX0" fmla="*/ 6350 w 742950"/>
                <a:gd name="connsiteY0" fmla="*/ 670983 h 670983"/>
                <a:gd name="connsiteX1" fmla="*/ 57150 w 742950"/>
                <a:gd name="connsiteY1" fmla="*/ 372533 h 670983"/>
                <a:gd name="connsiteX2" fmla="*/ 190500 w 742950"/>
                <a:gd name="connsiteY2" fmla="*/ 401108 h 670983"/>
                <a:gd name="connsiteX3" fmla="*/ 98425 w 742950"/>
                <a:gd name="connsiteY3" fmla="*/ 159808 h 670983"/>
                <a:gd name="connsiteX4" fmla="*/ 530225 w 742950"/>
                <a:gd name="connsiteY4" fmla="*/ 39158 h 670983"/>
                <a:gd name="connsiteX5" fmla="*/ 476250 w 742950"/>
                <a:gd name="connsiteY5" fmla="*/ 394758 h 670983"/>
                <a:gd name="connsiteX6" fmla="*/ 527050 w 742950"/>
                <a:gd name="connsiteY6" fmla="*/ 518583 h 670983"/>
                <a:gd name="connsiteX7" fmla="*/ 698500 w 742950"/>
                <a:gd name="connsiteY7" fmla="*/ 401108 h 670983"/>
                <a:gd name="connsiteX8" fmla="*/ 742950 w 742950"/>
                <a:gd name="connsiteY8" fmla="*/ 502708 h 670983"/>
                <a:gd name="connsiteX9" fmla="*/ 496188 w 742950"/>
                <a:gd name="connsiteY9" fmla="*/ 615048 h 670983"/>
                <a:gd name="connsiteX10" fmla="*/ 421919 w 742950"/>
                <a:gd name="connsiteY10" fmla="*/ 426889 h 670983"/>
                <a:gd name="connsiteX11" fmla="*/ 471432 w 742950"/>
                <a:gd name="connsiteY11" fmla="*/ 113290 h 670983"/>
                <a:gd name="connsiteX12" fmla="*/ 184150 w 742950"/>
                <a:gd name="connsiteY12" fmla="*/ 223308 h 670983"/>
                <a:gd name="connsiteX13" fmla="*/ 282575 w 742950"/>
                <a:gd name="connsiteY13" fmla="*/ 464608 h 670983"/>
                <a:gd name="connsiteX14" fmla="*/ 127000 w 742950"/>
                <a:gd name="connsiteY14" fmla="*/ 458258 h 670983"/>
                <a:gd name="connsiteX15" fmla="*/ 101600 w 742950"/>
                <a:gd name="connsiteY15" fmla="*/ 642408 h 670983"/>
                <a:gd name="connsiteX16" fmla="*/ 0 w 742950"/>
                <a:gd name="connsiteY16" fmla="*/ 661458 h 670983"/>
                <a:gd name="connsiteX0" fmla="*/ 6350 w 742950"/>
                <a:gd name="connsiteY0" fmla="*/ 670983 h 670983"/>
                <a:gd name="connsiteX1" fmla="*/ 57150 w 742950"/>
                <a:gd name="connsiteY1" fmla="*/ 372533 h 670983"/>
                <a:gd name="connsiteX2" fmla="*/ 190500 w 742950"/>
                <a:gd name="connsiteY2" fmla="*/ 401108 h 670983"/>
                <a:gd name="connsiteX3" fmla="*/ 98425 w 742950"/>
                <a:gd name="connsiteY3" fmla="*/ 159808 h 670983"/>
                <a:gd name="connsiteX4" fmla="*/ 530225 w 742950"/>
                <a:gd name="connsiteY4" fmla="*/ 39158 h 670983"/>
                <a:gd name="connsiteX5" fmla="*/ 476250 w 742950"/>
                <a:gd name="connsiteY5" fmla="*/ 394758 h 670983"/>
                <a:gd name="connsiteX6" fmla="*/ 527050 w 742950"/>
                <a:gd name="connsiteY6" fmla="*/ 518583 h 670983"/>
                <a:gd name="connsiteX7" fmla="*/ 698500 w 742950"/>
                <a:gd name="connsiteY7" fmla="*/ 401108 h 670983"/>
                <a:gd name="connsiteX8" fmla="*/ 742950 w 742950"/>
                <a:gd name="connsiteY8" fmla="*/ 502708 h 670983"/>
                <a:gd name="connsiteX9" fmla="*/ 496188 w 742950"/>
                <a:gd name="connsiteY9" fmla="*/ 615048 h 670983"/>
                <a:gd name="connsiteX10" fmla="*/ 421919 w 742950"/>
                <a:gd name="connsiteY10" fmla="*/ 426889 h 670983"/>
                <a:gd name="connsiteX11" fmla="*/ 471432 w 742950"/>
                <a:gd name="connsiteY11" fmla="*/ 113290 h 670983"/>
                <a:gd name="connsiteX12" fmla="*/ 184150 w 742950"/>
                <a:gd name="connsiteY12" fmla="*/ 223308 h 670983"/>
                <a:gd name="connsiteX13" fmla="*/ 282575 w 742950"/>
                <a:gd name="connsiteY13" fmla="*/ 464608 h 670983"/>
                <a:gd name="connsiteX14" fmla="*/ 127000 w 742950"/>
                <a:gd name="connsiteY14" fmla="*/ 458258 h 670983"/>
                <a:gd name="connsiteX15" fmla="*/ 101600 w 742950"/>
                <a:gd name="connsiteY15" fmla="*/ 642408 h 670983"/>
                <a:gd name="connsiteX16" fmla="*/ 0 w 742950"/>
                <a:gd name="connsiteY16" fmla="*/ 661458 h 670983"/>
                <a:gd name="connsiteX0" fmla="*/ 6350 w 742950"/>
                <a:gd name="connsiteY0" fmla="*/ 670983 h 670983"/>
                <a:gd name="connsiteX1" fmla="*/ 57150 w 742950"/>
                <a:gd name="connsiteY1" fmla="*/ 372533 h 670983"/>
                <a:gd name="connsiteX2" fmla="*/ 190500 w 742950"/>
                <a:gd name="connsiteY2" fmla="*/ 401108 h 670983"/>
                <a:gd name="connsiteX3" fmla="*/ 98425 w 742950"/>
                <a:gd name="connsiteY3" fmla="*/ 159808 h 670983"/>
                <a:gd name="connsiteX4" fmla="*/ 530225 w 742950"/>
                <a:gd name="connsiteY4" fmla="*/ 39158 h 670983"/>
                <a:gd name="connsiteX5" fmla="*/ 476250 w 742950"/>
                <a:gd name="connsiteY5" fmla="*/ 394758 h 670983"/>
                <a:gd name="connsiteX6" fmla="*/ 527050 w 742950"/>
                <a:gd name="connsiteY6" fmla="*/ 518583 h 670983"/>
                <a:gd name="connsiteX7" fmla="*/ 698500 w 742950"/>
                <a:gd name="connsiteY7" fmla="*/ 401108 h 670983"/>
                <a:gd name="connsiteX8" fmla="*/ 742950 w 742950"/>
                <a:gd name="connsiteY8" fmla="*/ 502708 h 670983"/>
                <a:gd name="connsiteX9" fmla="*/ 496188 w 742950"/>
                <a:gd name="connsiteY9" fmla="*/ 615048 h 670983"/>
                <a:gd name="connsiteX10" fmla="*/ 421919 w 742950"/>
                <a:gd name="connsiteY10" fmla="*/ 426889 h 670983"/>
                <a:gd name="connsiteX11" fmla="*/ 471432 w 742950"/>
                <a:gd name="connsiteY11" fmla="*/ 113290 h 670983"/>
                <a:gd name="connsiteX12" fmla="*/ 184150 w 742950"/>
                <a:gd name="connsiteY12" fmla="*/ 223308 h 670983"/>
                <a:gd name="connsiteX13" fmla="*/ 282575 w 742950"/>
                <a:gd name="connsiteY13" fmla="*/ 464608 h 670983"/>
                <a:gd name="connsiteX14" fmla="*/ 127000 w 742950"/>
                <a:gd name="connsiteY14" fmla="*/ 458258 h 670983"/>
                <a:gd name="connsiteX15" fmla="*/ 101600 w 742950"/>
                <a:gd name="connsiteY15" fmla="*/ 642408 h 670983"/>
                <a:gd name="connsiteX16" fmla="*/ 0 w 742950"/>
                <a:gd name="connsiteY16" fmla="*/ 661458 h 670983"/>
                <a:gd name="connsiteX0" fmla="*/ 277605 w 1014205"/>
                <a:gd name="connsiteY0" fmla="*/ 670983 h 1304966"/>
                <a:gd name="connsiteX1" fmla="*/ 328405 w 1014205"/>
                <a:gd name="connsiteY1" fmla="*/ 372533 h 1304966"/>
                <a:gd name="connsiteX2" fmla="*/ 461755 w 1014205"/>
                <a:gd name="connsiteY2" fmla="*/ 401108 h 1304966"/>
                <a:gd name="connsiteX3" fmla="*/ 369680 w 1014205"/>
                <a:gd name="connsiteY3" fmla="*/ 159808 h 1304966"/>
                <a:gd name="connsiteX4" fmla="*/ 801480 w 1014205"/>
                <a:gd name="connsiteY4" fmla="*/ 39158 h 1304966"/>
                <a:gd name="connsiteX5" fmla="*/ 747505 w 1014205"/>
                <a:gd name="connsiteY5" fmla="*/ 394758 h 1304966"/>
                <a:gd name="connsiteX6" fmla="*/ 798305 w 1014205"/>
                <a:gd name="connsiteY6" fmla="*/ 518583 h 1304966"/>
                <a:gd name="connsiteX7" fmla="*/ 969755 w 1014205"/>
                <a:gd name="connsiteY7" fmla="*/ 401108 h 1304966"/>
                <a:gd name="connsiteX8" fmla="*/ 1014205 w 1014205"/>
                <a:gd name="connsiteY8" fmla="*/ 502708 h 1304966"/>
                <a:gd name="connsiteX9" fmla="*/ 767443 w 1014205"/>
                <a:gd name="connsiteY9" fmla="*/ 615048 h 1304966"/>
                <a:gd name="connsiteX10" fmla="*/ 693174 w 1014205"/>
                <a:gd name="connsiteY10" fmla="*/ 426889 h 1304966"/>
                <a:gd name="connsiteX11" fmla="*/ 742687 w 1014205"/>
                <a:gd name="connsiteY11" fmla="*/ 113290 h 1304966"/>
                <a:gd name="connsiteX12" fmla="*/ 455405 w 1014205"/>
                <a:gd name="connsiteY12" fmla="*/ 223308 h 1304966"/>
                <a:gd name="connsiteX13" fmla="*/ 553830 w 1014205"/>
                <a:gd name="connsiteY13" fmla="*/ 464608 h 1304966"/>
                <a:gd name="connsiteX14" fmla="*/ 398255 w 1014205"/>
                <a:gd name="connsiteY14" fmla="*/ 458258 h 1304966"/>
                <a:gd name="connsiteX15" fmla="*/ 0 w 1014205"/>
                <a:gd name="connsiteY15" fmla="*/ 1304966 h 1304966"/>
                <a:gd name="connsiteX16" fmla="*/ 271255 w 1014205"/>
                <a:gd name="connsiteY16" fmla="*/ 661458 h 1304966"/>
                <a:gd name="connsiteX0" fmla="*/ 302362 w 1038962"/>
                <a:gd name="connsiteY0" fmla="*/ 670983 h 1304966"/>
                <a:gd name="connsiteX1" fmla="*/ 353162 w 1038962"/>
                <a:gd name="connsiteY1" fmla="*/ 372533 h 1304966"/>
                <a:gd name="connsiteX2" fmla="*/ 486512 w 1038962"/>
                <a:gd name="connsiteY2" fmla="*/ 401108 h 1304966"/>
                <a:gd name="connsiteX3" fmla="*/ 394437 w 1038962"/>
                <a:gd name="connsiteY3" fmla="*/ 159808 h 1304966"/>
                <a:gd name="connsiteX4" fmla="*/ 826237 w 1038962"/>
                <a:gd name="connsiteY4" fmla="*/ 39158 h 1304966"/>
                <a:gd name="connsiteX5" fmla="*/ 772262 w 1038962"/>
                <a:gd name="connsiteY5" fmla="*/ 394758 h 1304966"/>
                <a:gd name="connsiteX6" fmla="*/ 823062 w 1038962"/>
                <a:gd name="connsiteY6" fmla="*/ 518583 h 1304966"/>
                <a:gd name="connsiteX7" fmla="*/ 994512 w 1038962"/>
                <a:gd name="connsiteY7" fmla="*/ 401108 h 1304966"/>
                <a:gd name="connsiteX8" fmla="*/ 1038962 w 1038962"/>
                <a:gd name="connsiteY8" fmla="*/ 502708 h 1304966"/>
                <a:gd name="connsiteX9" fmla="*/ 792200 w 1038962"/>
                <a:gd name="connsiteY9" fmla="*/ 615048 h 1304966"/>
                <a:gd name="connsiteX10" fmla="*/ 717931 w 1038962"/>
                <a:gd name="connsiteY10" fmla="*/ 426889 h 1304966"/>
                <a:gd name="connsiteX11" fmla="*/ 767444 w 1038962"/>
                <a:gd name="connsiteY11" fmla="*/ 113290 h 1304966"/>
                <a:gd name="connsiteX12" fmla="*/ 480162 w 1038962"/>
                <a:gd name="connsiteY12" fmla="*/ 223308 h 1304966"/>
                <a:gd name="connsiteX13" fmla="*/ 578587 w 1038962"/>
                <a:gd name="connsiteY13" fmla="*/ 464608 h 1304966"/>
                <a:gd name="connsiteX14" fmla="*/ 423012 w 1038962"/>
                <a:gd name="connsiteY14" fmla="*/ 458258 h 1304966"/>
                <a:gd name="connsiteX15" fmla="*/ 24757 w 1038962"/>
                <a:gd name="connsiteY15" fmla="*/ 1304966 h 1304966"/>
                <a:gd name="connsiteX16" fmla="*/ 0 w 1038962"/>
                <a:gd name="connsiteY16" fmla="*/ 1116807 h 1304966"/>
                <a:gd name="connsiteX0" fmla="*/ 0 w 1038962"/>
                <a:gd name="connsiteY0" fmla="*/ 1116807 h 1304966"/>
                <a:gd name="connsiteX1" fmla="*/ 353162 w 1038962"/>
                <a:gd name="connsiteY1" fmla="*/ 372533 h 1304966"/>
                <a:gd name="connsiteX2" fmla="*/ 486512 w 1038962"/>
                <a:gd name="connsiteY2" fmla="*/ 401108 h 1304966"/>
                <a:gd name="connsiteX3" fmla="*/ 394437 w 1038962"/>
                <a:gd name="connsiteY3" fmla="*/ 159808 h 1304966"/>
                <a:gd name="connsiteX4" fmla="*/ 826237 w 1038962"/>
                <a:gd name="connsiteY4" fmla="*/ 39158 h 1304966"/>
                <a:gd name="connsiteX5" fmla="*/ 772262 w 1038962"/>
                <a:gd name="connsiteY5" fmla="*/ 394758 h 1304966"/>
                <a:gd name="connsiteX6" fmla="*/ 823062 w 1038962"/>
                <a:gd name="connsiteY6" fmla="*/ 518583 h 1304966"/>
                <a:gd name="connsiteX7" fmla="*/ 994512 w 1038962"/>
                <a:gd name="connsiteY7" fmla="*/ 401108 h 1304966"/>
                <a:gd name="connsiteX8" fmla="*/ 1038962 w 1038962"/>
                <a:gd name="connsiteY8" fmla="*/ 502708 h 1304966"/>
                <a:gd name="connsiteX9" fmla="*/ 792200 w 1038962"/>
                <a:gd name="connsiteY9" fmla="*/ 615048 h 1304966"/>
                <a:gd name="connsiteX10" fmla="*/ 717931 w 1038962"/>
                <a:gd name="connsiteY10" fmla="*/ 426889 h 1304966"/>
                <a:gd name="connsiteX11" fmla="*/ 767444 w 1038962"/>
                <a:gd name="connsiteY11" fmla="*/ 113290 h 1304966"/>
                <a:gd name="connsiteX12" fmla="*/ 480162 w 1038962"/>
                <a:gd name="connsiteY12" fmla="*/ 223308 h 1304966"/>
                <a:gd name="connsiteX13" fmla="*/ 578587 w 1038962"/>
                <a:gd name="connsiteY13" fmla="*/ 464608 h 1304966"/>
                <a:gd name="connsiteX14" fmla="*/ 423012 w 1038962"/>
                <a:gd name="connsiteY14" fmla="*/ 458258 h 1304966"/>
                <a:gd name="connsiteX15" fmla="*/ 24757 w 1038962"/>
                <a:gd name="connsiteY15" fmla="*/ 1304966 h 1304966"/>
                <a:gd name="connsiteX16" fmla="*/ 0 w 1038962"/>
                <a:gd name="connsiteY16" fmla="*/ 1116807 h 1304966"/>
                <a:gd name="connsiteX0" fmla="*/ 0 w 1038962"/>
                <a:gd name="connsiteY0" fmla="*/ 1116807 h 1304966"/>
                <a:gd name="connsiteX1" fmla="*/ 130787 w 1038962"/>
                <a:gd name="connsiteY1" fmla="*/ 850691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423012 w 1038962"/>
                <a:gd name="connsiteY15" fmla="*/ 458258 h 1304966"/>
                <a:gd name="connsiteX16" fmla="*/ 24757 w 1038962"/>
                <a:gd name="connsiteY16" fmla="*/ 1304966 h 1304966"/>
                <a:gd name="connsiteX17" fmla="*/ 0 w 1038962"/>
                <a:gd name="connsiteY17" fmla="*/ 1116807 h 1304966"/>
                <a:gd name="connsiteX0" fmla="*/ 0 w 1038962"/>
                <a:gd name="connsiteY0" fmla="*/ 1116807 h 1304966"/>
                <a:gd name="connsiteX1" fmla="*/ 130787 w 1038962"/>
                <a:gd name="connsiteY1" fmla="*/ 850691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423012 w 1038962"/>
                <a:gd name="connsiteY15" fmla="*/ 458258 h 1304966"/>
                <a:gd name="connsiteX16" fmla="*/ 175425 w 1038962"/>
                <a:gd name="connsiteY16" fmla="*/ 988914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24756 w 1038962"/>
                <a:gd name="connsiteY1" fmla="*/ 301449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423012 w 1038962"/>
                <a:gd name="connsiteY15" fmla="*/ 458258 h 1304966"/>
                <a:gd name="connsiteX16" fmla="*/ 175425 w 1038962"/>
                <a:gd name="connsiteY16" fmla="*/ 988914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423012 w 1038962"/>
                <a:gd name="connsiteY15" fmla="*/ 458258 h 1304966"/>
                <a:gd name="connsiteX16" fmla="*/ 175425 w 1038962"/>
                <a:gd name="connsiteY16" fmla="*/ 988914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423012 w 1038962"/>
                <a:gd name="connsiteY15" fmla="*/ 458258 h 1304966"/>
                <a:gd name="connsiteX16" fmla="*/ 148537 w 1038962"/>
                <a:gd name="connsiteY16" fmla="*/ 615048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423012 w 1038962"/>
                <a:gd name="connsiteY15" fmla="*/ 458258 h 1304966"/>
                <a:gd name="connsiteX16" fmla="*/ 148537 w 1038962"/>
                <a:gd name="connsiteY16" fmla="*/ 615048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396100 w 1038962"/>
                <a:gd name="connsiteY15" fmla="*/ 552329 h 1304966"/>
                <a:gd name="connsiteX16" fmla="*/ 148537 w 1038962"/>
                <a:gd name="connsiteY16" fmla="*/ 615048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71344 w 1038962"/>
                <a:gd name="connsiteY2" fmla="*/ 426889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396100 w 1038962"/>
                <a:gd name="connsiteY15" fmla="*/ 552329 h 1304966"/>
                <a:gd name="connsiteX16" fmla="*/ 148537 w 1038962"/>
                <a:gd name="connsiteY16" fmla="*/ 615048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71344 w 1038962"/>
                <a:gd name="connsiteY2" fmla="*/ 426889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396100 w 1038962"/>
                <a:gd name="connsiteY15" fmla="*/ 552329 h 1304966"/>
                <a:gd name="connsiteX16" fmla="*/ 148537 w 1038962"/>
                <a:gd name="connsiteY16" fmla="*/ 615048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71344 w 1038962"/>
                <a:gd name="connsiteY2" fmla="*/ 426889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396100 w 1038962"/>
                <a:gd name="connsiteY15" fmla="*/ 552329 h 1304966"/>
                <a:gd name="connsiteX16" fmla="*/ 148537 w 1038962"/>
                <a:gd name="connsiteY16" fmla="*/ 615048 h 1304966"/>
                <a:gd name="connsiteX17" fmla="*/ 96069 w 1038962"/>
                <a:gd name="connsiteY17" fmla="*/ 863258 h 1304966"/>
                <a:gd name="connsiteX18" fmla="*/ 24757 w 1038962"/>
                <a:gd name="connsiteY18" fmla="*/ 1304966 h 1304966"/>
                <a:gd name="connsiteX19" fmla="*/ 0 w 1038962"/>
                <a:gd name="connsiteY19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71344 w 1038962"/>
                <a:gd name="connsiteY2" fmla="*/ 426889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396100 w 1038962"/>
                <a:gd name="connsiteY15" fmla="*/ 552329 h 1304966"/>
                <a:gd name="connsiteX16" fmla="*/ 148537 w 1038962"/>
                <a:gd name="connsiteY16" fmla="*/ 615048 h 1304966"/>
                <a:gd name="connsiteX17" fmla="*/ 247562 w 1038962"/>
                <a:gd name="connsiteY17" fmla="*/ 1116807 h 1304966"/>
                <a:gd name="connsiteX18" fmla="*/ 24757 w 1038962"/>
                <a:gd name="connsiteY18" fmla="*/ 1304966 h 1304966"/>
                <a:gd name="connsiteX19" fmla="*/ 0 w 1038962"/>
                <a:gd name="connsiteY19" fmla="*/ 1116807 h 1304966"/>
                <a:gd name="connsiteX0" fmla="*/ 0 w 1038962"/>
                <a:gd name="connsiteY0" fmla="*/ 1116807 h 1304966"/>
                <a:gd name="connsiteX1" fmla="*/ 21672 w 1038962"/>
                <a:gd name="connsiteY1" fmla="*/ 888389 h 1304966"/>
                <a:gd name="connsiteX2" fmla="*/ 99025 w 1038962"/>
                <a:gd name="connsiteY2" fmla="*/ 489609 h 1304966"/>
                <a:gd name="connsiteX3" fmla="*/ 371344 w 1038962"/>
                <a:gd name="connsiteY3" fmla="*/ 426889 h 1304966"/>
                <a:gd name="connsiteX4" fmla="*/ 486512 w 1038962"/>
                <a:gd name="connsiteY4" fmla="*/ 401108 h 1304966"/>
                <a:gd name="connsiteX5" fmla="*/ 394437 w 1038962"/>
                <a:gd name="connsiteY5" fmla="*/ 159808 h 1304966"/>
                <a:gd name="connsiteX6" fmla="*/ 826237 w 1038962"/>
                <a:gd name="connsiteY6" fmla="*/ 39158 h 1304966"/>
                <a:gd name="connsiteX7" fmla="*/ 772262 w 1038962"/>
                <a:gd name="connsiteY7" fmla="*/ 394758 h 1304966"/>
                <a:gd name="connsiteX8" fmla="*/ 823062 w 1038962"/>
                <a:gd name="connsiteY8" fmla="*/ 518583 h 1304966"/>
                <a:gd name="connsiteX9" fmla="*/ 994512 w 1038962"/>
                <a:gd name="connsiteY9" fmla="*/ 401108 h 1304966"/>
                <a:gd name="connsiteX10" fmla="*/ 1038962 w 1038962"/>
                <a:gd name="connsiteY10" fmla="*/ 502708 h 1304966"/>
                <a:gd name="connsiteX11" fmla="*/ 792200 w 1038962"/>
                <a:gd name="connsiteY11" fmla="*/ 615048 h 1304966"/>
                <a:gd name="connsiteX12" fmla="*/ 717931 w 1038962"/>
                <a:gd name="connsiteY12" fmla="*/ 426889 h 1304966"/>
                <a:gd name="connsiteX13" fmla="*/ 767444 w 1038962"/>
                <a:gd name="connsiteY13" fmla="*/ 113290 h 1304966"/>
                <a:gd name="connsiteX14" fmla="*/ 480162 w 1038962"/>
                <a:gd name="connsiteY14" fmla="*/ 223308 h 1304966"/>
                <a:gd name="connsiteX15" fmla="*/ 578587 w 1038962"/>
                <a:gd name="connsiteY15" fmla="*/ 464608 h 1304966"/>
                <a:gd name="connsiteX16" fmla="*/ 396100 w 1038962"/>
                <a:gd name="connsiteY16" fmla="*/ 552329 h 1304966"/>
                <a:gd name="connsiteX17" fmla="*/ 148537 w 1038962"/>
                <a:gd name="connsiteY17" fmla="*/ 615048 h 1304966"/>
                <a:gd name="connsiteX18" fmla="*/ 247562 w 1038962"/>
                <a:gd name="connsiteY18" fmla="*/ 1116807 h 1304966"/>
                <a:gd name="connsiteX19" fmla="*/ 24757 w 1038962"/>
                <a:gd name="connsiteY19" fmla="*/ 1304966 h 1304966"/>
                <a:gd name="connsiteX20" fmla="*/ 0 w 1038962"/>
                <a:gd name="connsiteY20" fmla="*/ 1116807 h 1304966"/>
                <a:gd name="connsiteX0" fmla="*/ 0 w 1038962"/>
                <a:gd name="connsiteY0" fmla="*/ 1116807 h 1304966"/>
                <a:gd name="connsiteX1" fmla="*/ 21672 w 1038962"/>
                <a:gd name="connsiteY1" fmla="*/ 888389 h 1304966"/>
                <a:gd name="connsiteX2" fmla="*/ 99025 w 1038962"/>
                <a:gd name="connsiteY2" fmla="*/ 489609 h 1304966"/>
                <a:gd name="connsiteX3" fmla="*/ 371344 w 1038962"/>
                <a:gd name="connsiteY3" fmla="*/ 426889 h 1304966"/>
                <a:gd name="connsiteX4" fmla="*/ 486512 w 1038962"/>
                <a:gd name="connsiteY4" fmla="*/ 401108 h 1304966"/>
                <a:gd name="connsiteX5" fmla="*/ 394437 w 1038962"/>
                <a:gd name="connsiteY5" fmla="*/ 159808 h 1304966"/>
                <a:gd name="connsiteX6" fmla="*/ 826237 w 1038962"/>
                <a:gd name="connsiteY6" fmla="*/ 39158 h 1304966"/>
                <a:gd name="connsiteX7" fmla="*/ 772262 w 1038962"/>
                <a:gd name="connsiteY7" fmla="*/ 394758 h 1304966"/>
                <a:gd name="connsiteX8" fmla="*/ 823062 w 1038962"/>
                <a:gd name="connsiteY8" fmla="*/ 518583 h 1304966"/>
                <a:gd name="connsiteX9" fmla="*/ 994512 w 1038962"/>
                <a:gd name="connsiteY9" fmla="*/ 401108 h 1304966"/>
                <a:gd name="connsiteX10" fmla="*/ 1038962 w 1038962"/>
                <a:gd name="connsiteY10" fmla="*/ 502708 h 1304966"/>
                <a:gd name="connsiteX11" fmla="*/ 792200 w 1038962"/>
                <a:gd name="connsiteY11" fmla="*/ 615048 h 1304966"/>
                <a:gd name="connsiteX12" fmla="*/ 717931 w 1038962"/>
                <a:gd name="connsiteY12" fmla="*/ 426889 h 1304966"/>
                <a:gd name="connsiteX13" fmla="*/ 767444 w 1038962"/>
                <a:gd name="connsiteY13" fmla="*/ 113290 h 1304966"/>
                <a:gd name="connsiteX14" fmla="*/ 480162 w 1038962"/>
                <a:gd name="connsiteY14" fmla="*/ 223308 h 1304966"/>
                <a:gd name="connsiteX15" fmla="*/ 578587 w 1038962"/>
                <a:gd name="connsiteY15" fmla="*/ 464608 h 1304966"/>
                <a:gd name="connsiteX16" fmla="*/ 396100 w 1038962"/>
                <a:gd name="connsiteY16" fmla="*/ 552329 h 1304966"/>
                <a:gd name="connsiteX17" fmla="*/ 148537 w 1038962"/>
                <a:gd name="connsiteY17" fmla="*/ 615048 h 1304966"/>
                <a:gd name="connsiteX18" fmla="*/ 247562 w 1038962"/>
                <a:gd name="connsiteY18" fmla="*/ 1116807 h 1304966"/>
                <a:gd name="connsiteX19" fmla="*/ 24757 w 1038962"/>
                <a:gd name="connsiteY19" fmla="*/ 1304966 h 1304966"/>
                <a:gd name="connsiteX20" fmla="*/ 0 w 1038962"/>
                <a:gd name="connsiteY20" fmla="*/ 1116807 h 1304966"/>
                <a:gd name="connsiteX0" fmla="*/ 0 w 1038962"/>
                <a:gd name="connsiteY0" fmla="*/ 1116807 h 1304966"/>
                <a:gd name="connsiteX1" fmla="*/ 173294 w 1038962"/>
                <a:gd name="connsiteY1" fmla="*/ 1054087 h 1304966"/>
                <a:gd name="connsiteX2" fmla="*/ 99025 w 1038962"/>
                <a:gd name="connsiteY2" fmla="*/ 489609 h 1304966"/>
                <a:gd name="connsiteX3" fmla="*/ 371344 w 1038962"/>
                <a:gd name="connsiteY3" fmla="*/ 426889 h 1304966"/>
                <a:gd name="connsiteX4" fmla="*/ 486512 w 1038962"/>
                <a:gd name="connsiteY4" fmla="*/ 401108 h 1304966"/>
                <a:gd name="connsiteX5" fmla="*/ 394437 w 1038962"/>
                <a:gd name="connsiteY5" fmla="*/ 159808 h 1304966"/>
                <a:gd name="connsiteX6" fmla="*/ 826237 w 1038962"/>
                <a:gd name="connsiteY6" fmla="*/ 39158 h 1304966"/>
                <a:gd name="connsiteX7" fmla="*/ 772262 w 1038962"/>
                <a:gd name="connsiteY7" fmla="*/ 394758 h 1304966"/>
                <a:gd name="connsiteX8" fmla="*/ 823062 w 1038962"/>
                <a:gd name="connsiteY8" fmla="*/ 518583 h 1304966"/>
                <a:gd name="connsiteX9" fmla="*/ 994512 w 1038962"/>
                <a:gd name="connsiteY9" fmla="*/ 401108 h 1304966"/>
                <a:gd name="connsiteX10" fmla="*/ 1038962 w 1038962"/>
                <a:gd name="connsiteY10" fmla="*/ 502708 h 1304966"/>
                <a:gd name="connsiteX11" fmla="*/ 792200 w 1038962"/>
                <a:gd name="connsiteY11" fmla="*/ 615048 h 1304966"/>
                <a:gd name="connsiteX12" fmla="*/ 717931 w 1038962"/>
                <a:gd name="connsiteY12" fmla="*/ 426889 h 1304966"/>
                <a:gd name="connsiteX13" fmla="*/ 767444 w 1038962"/>
                <a:gd name="connsiteY13" fmla="*/ 113290 h 1304966"/>
                <a:gd name="connsiteX14" fmla="*/ 480162 w 1038962"/>
                <a:gd name="connsiteY14" fmla="*/ 223308 h 1304966"/>
                <a:gd name="connsiteX15" fmla="*/ 578587 w 1038962"/>
                <a:gd name="connsiteY15" fmla="*/ 464608 h 1304966"/>
                <a:gd name="connsiteX16" fmla="*/ 396100 w 1038962"/>
                <a:gd name="connsiteY16" fmla="*/ 552329 h 1304966"/>
                <a:gd name="connsiteX17" fmla="*/ 148537 w 1038962"/>
                <a:gd name="connsiteY17" fmla="*/ 615048 h 1304966"/>
                <a:gd name="connsiteX18" fmla="*/ 247562 w 1038962"/>
                <a:gd name="connsiteY18" fmla="*/ 1116807 h 1304966"/>
                <a:gd name="connsiteX19" fmla="*/ 24757 w 1038962"/>
                <a:gd name="connsiteY19" fmla="*/ 1304966 h 1304966"/>
                <a:gd name="connsiteX20" fmla="*/ 0 w 1038962"/>
                <a:gd name="connsiteY20" fmla="*/ 1116807 h 1304966"/>
                <a:gd name="connsiteX0" fmla="*/ 0 w 1038962"/>
                <a:gd name="connsiteY0" fmla="*/ 1116807 h 1304966"/>
                <a:gd name="connsiteX1" fmla="*/ 173294 w 1038962"/>
                <a:gd name="connsiteY1" fmla="*/ 1054087 h 1304966"/>
                <a:gd name="connsiteX2" fmla="*/ 99025 w 1038962"/>
                <a:gd name="connsiteY2" fmla="*/ 489609 h 1304966"/>
                <a:gd name="connsiteX3" fmla="*/ 371344 w 1038962"/>
                <a:gd name="connsiteY3" fmla="*/ 426889 h 1304966"/>
                <a:gd name="connsiteX4" fmla="*/ 486512 w 1038962"/>
                <a:gd name="connsiteY4" fmla="*/ 401108 h 1304966"/>
                <a:gd name="connsiteX5" fmla="*/ 394437 w 1038962"/>
                <a:gd name="connsiteY5" fmla="*/ 159808 h 1304966"/>
                <a:gd name="connsiteX6" fmla="*/ 826237 w 1038962"/>
                <a:gd name="connsiteY6" fmla="*/ 39158 h 1304966"/>
                <a:gd name="connsiteX7" fmla="*/ 772262 w 1038962"/>
                <a:gd name="connsiteY7" fmla="*/ 394758 h 1304966"/>
                <a:gd name="connsiteX8" fmla="*/ 823062 w 1038962"/>
                <a:gd name="connsiteY8" fmla="*/ 518583 h 1304966"/>
                <a:gd name="connsiteX9" fmla="*/ 994512 w 1038962"/>
                <a:gd name="connsiteY9" fmla="*/ 401108 h 1304966"/>
                <a:gd name="connsiteX10" fmla="*/ 1038962 w 1038962"/>
                <a:gd name="connsiteY10" fmla="*/ 502708 h 1304966"/>
                <a:gd name="connsiteX11" fmla="*/ 792200 w 1038962"/>
                <a:gd name="connsiteY11" fmla="*/ 615048 h 1304966"/>
                <a:gd name="connsiteX12" fmla="*/ 717931 w 1038962"/>
                <a:gd name="connsiteY12" fmla="*/ 426889 h 1304966"/>
                <a:gd name="connsiteX13" fmla="*/ 767444 w 1038962"/>
                <a:gd name="connsiteY13" fmla="*/ 113290 h 1304966"/>
                <a:gd name="connsiteX14" fmla="*/ 480162 w 1038962"/>
                <a:gd name="connsiteY14" fmla="*/ 223308 h 1304966"/>
                <a:gd name="connsiteX15" fmla="*/ 578587 w 1038962"/>
                <a:gd name="connsiteY15" fmla="*/ 464608 h 1304966"/>
                <a:gd name="connsiteX16" fmla="*/ 396100 w 1038962"/>
                <a:gd name="connsiteY16" fmla="*/ 552329 h 1304966"/>
                <a:gd name="connsiteX17" fmla="*/ 198050 w 1038962"/>
                <a:gd name="connsiteY17" fmla="*/ 552329 h 1304966"/>
                <a:gd name="connsiteX18" fmla="*/ 247562 w 1038962"/>
                <a:gd name="connsiteY18" fmla="*/ 1116807 h 1304966"/>
                <a:gd name="connsiteX19" fmla="*/ 24757 w 1038962"/>
                <a:gd name="connsiteY19" fmla="*/ 1304966 h 1304966"/>
                <a:gd name="connsiteX20" fmla="*/ 0 w 1038962"/>
                <a:gd name="connsiteY20" fmla="*/ 1116807 h 1304966"/>
                <a:gd name="connsiteX0" fmla="*/ 0 w 1038962"/>
                <a:gd name="connsiteY0" fmla="*/ 1116807 h 1304966"/>
                <a:gd name="connsiteX1" fmla="*/ 173294 w 1038962"/>
                <a:gd name="connsiteY1" fmla="*/ 1054087 h 1304966"/>
                <a:gd name="connsiteX2" fmla="*/ 99025 w 1038962"/>
                <a:gd name="connsiteY2" fmla="*/ 489609 h 1304966"/>
                <a:gd name="connsiteX3" fmla="*/ 371344 w 1038962"/>
                <a:gd name="connsiteY3" fmla="*/ 426889 h 1304966"/>
                <a:gd name="connsiteX4" fmla="*/ 486512 w 1038962"/>
                <a:gd name="connsiteY4" fmla="*/ 401108 h 1304966"/>
                <a:gd name="connsiteX5" fmla="*/ 394437 w 1038962"/>
                <a:gd name="connsiteY5" fmla="*/ 159808 h 1304966"/>
                <a:gd name="connsiteX6" fmla="*/ 826237 w 1038962"/>
                <a:gd name="connsiteY6" fmla="*/ 39158 h 1304966"/>
                <a:gd name="connsiteX7" fmla="*/ 772262 w 1038962"/>
                <a:gd name="connsiteY7" fmla="*/ 394758 h 1304966"/>
                <a:gd name="connsiteX8" fmla="*/ 823062 w 1038962"/>
                <a:gd name="connsiteY8" fmla="*/ 518583 h 1304966"/>
                <a:gd name="connsiteX9" fmla="*/ 994512 w 1038962"/>
                <a:gd name="connsiteY9" fmla="*/ 401108 h 1304966"/>
                <a:gd name="connsiteX10" fmla="*/ 1038962 w 1038962"/>
                <a:gd name="connsiteY10" fmla="*/ 502708 h 1304966"/>
                <a:gd name="connsiteX11" fmla="*/ 792200 w 1038962"/>
                <a:gd name="connsiteY11" fmla="*/ 615048 h 1304966"/>
                <a:gd name="connsiteX12" fmla="*/ 717931 w 1038962"/>
                <a:gd name="connsiteY12" fmla="*/ 426889 h 1304966"/>
                <a:gd name="connsiteX13" fmla="*/ 767444 w 1038962"/>
                <a:gd name="connsiteY13" fmla="*/ 113290 h 1304966"/>
                <a:gd name="connsiteX14" fmla="*/ 480162 w 1038962"/>
                <a:gd name="connsiteY14" fmla="*/ 223308 h 1304966"/>
                <a:gd name="connsiteX15" fmla="*/ 578587 w 1038962"/>
                <a:gd name="connsiteY15" fmla="*/ 464608 h 1304966"/>
                <a:gd name="connsiteX16" fmla="*/ 198050 w 1038962"/>
                <a:gd name="connsiteY16" fmla="*/ 552329 h 1304966"/>
                <a:gd name="connsiteX17" fmla="*/ 247562 w 1038962"/>
                <a:gd name="connsiteY17" fmla="*/ 1116807 h 1304966"/>
                <a:gd name="connsiteX18" fmla="*/ 24757 w 1038962"/>
                <a:gd name="connsiteY18" fmla="*/ 1304966 h 1304966"/>
                <a:gd name="connsiteX19" fmla="*/ 0 w 1038962"/>
                <a:gd name="connsiteY19" fmla="*/ 1116807 h 1304966"/>
                <a:gd name="connsiteX0" fmla="*/ 0 w 1038962"/>
                <a:gd name="connsiteY0" fmla="*/ 1116807 h 1304966"/>
                <a:gd name="connsiteX1" fmla="*/ 173294 w 1038962"/>
                <a:gd name="connsiteY1" fmla="*/ 1054087 h 1304966"/>
                <a:gd name="connsiteX2" fmla="*/ 99025 w 1038962"/>
                <a:gd name="connsiteY2" fmla="*/ 489609 h 1304966"/>
                <a:gd name="connsiteX3" fmla="*/ 371344 w 1038962"/>
                <a:gd name="connsiteY3" fmla="*/ 426889 h 1304966"/>
                <a:gd name="connsiteX4" fmla="*/ 486512 w 1038962"/>
                <a:gd name="connsiteY4" fmla="*/ 401108 h 1304966"/>
                <a:gd name="connsiteX5" fmla="*/ 394437 w 1038962"/>
                <a:gd name="connsiteY5" fmla="*/ 159808 h 1304966"/>
                <a:gd name="connsiteX6" fmla="*/ 826237 w 1038962"/>
                <a:gd name="connsiteY6" fmla="*/ 39158 h 1304966"/>
                <a:gd name="connsiteX7" fmla="*/ 772262 w 1038962"/>
                <a:gd name="connsiteY7" fmla="*/ 394758 h 1304966"/>
                <a:gd name="connsiteX8" fmla="*/ 823062 w 1038962"/>
                <a:gd name="connsiteY8" fmla="*/ 518583 h 1304966"/>
                <a:gd name="connsiteX9" fmla="*/ 994512 w 1038962"/>
                <a:gd name="connsiteY9" fmla="*/ 401108 h 1304966"/>
                <a:gd name="connsiteX10" fmla="*/ 1038962 w 1038962"/>
                <a:gd name="connsiteY10" fmla="*/ 502708 h 1304966"/>
                <a:gd name="connsiteX11" fmla="*/ 792200 w 1038962"/>
                <a:gd name="connsiteY11" fmla="*/ 615048 h 1304966"/>
                <a:gd name="connsiteX12" fmla="*/ 717931 w 1038962"/>
                <a:gd name="connsiteY12" fmla="*/ 426889 h 1304966"/>
                <a:gd name="connsiteX13" fmla="*/ 767444 w 1038962"/>
                <a:gd name="connsiteY13" fmla="*/ 113290 h 1304966"/>
                <a:gd name="connsiteX14" fmla="*/ 480162 w 1038962"/>
                <a:gd name="connsiteY14" fmla="*/ 223308 h 1304966"/>
                <a:gd name="connsiteX15" fmla="*/ 594150 w 1038962"/>
                <a:gd name="connsiteY15" fmla="*/ 552329 h 1304966"/>
                <a:gd name="connsiteX16" fmla="*/ 198050 w 1038962"/>
                <a:gd name="connsiteY16" fmla="*/ 552329 h 1304966"/>
                <a:gd name="connsiteX17" fmla="*/ 247562 w 1038962"/>
                <a:gd name="connsiteY17" fmla="*/ 1116807 h 1304966"/>
                <a:gd name="connsiteX18" fmla="*/ 24757 w 1038962"/>
                <a:gd name="connsiteY18" fmla="*/ 1304966 h 1304966"/>
                <a:gd name="connsiteX19" fmla="*/ 0 w 1038962"/>
                <a:gd name="connsiteY19" fmla="*/ 1116807 h 1304966"/>
                <a:gd name="connsiteX0" fmla="*/ 0 w 1038962"/>
                <a:gd name="connsiteY0" fmla="*/ 1116807 h 1304966"/>
                <a:gd name="connsiteX1" fmla="*/ 173294 w 1038962"/>
                <a:gd name="connsiteY1" fmla="*/ 1054087 h 1304966"/>
                <a:gd name="connsiteX2" fmla="*/ 99025 w 1038962"/>
                <a:gd name="connsiteY2" fmla="*/ 489609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94150 w 1038962"/>
                <a:gd name="connsiteY14" fmla="*/ 552329 h 1304966"/>
                <a:gd name="connsiteX15" fmla="*/ 198050 w 1038962"/>
                <a:gd name="connsiteY15" fmla="*/ 552329 h 1304966"/>
                <a:gd name="connsiteX16" fmla="*/ 247562 w 1038962"/>
                <a:gd name="connsiteY16" fmla="*/ 1116807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173294 w 1038962"/>
                <a:gd name="connsiteY1" fmla="*/ 1054087 h 1304966"/>
                <a:gd name="connsiteX2" fmla="*/ 99025 w 1038962"/>
                <a:gd name="connsiteY2" fmla="*/ 489609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94150 w 1038962"/>
                <a:gd name="connsiteY14" fmla="*/ 552329 h 1304966"/>
                <a:gd name="connsiteX15" fmla="*/ 173294 w 1038962"/>
                <a:gd name="connsiteY15" fmla="*/ 615048 h 1304966"/>
                <a:gd name="connsiteX16" fmla="*/ 247562 w 1038962"/>
                <a:gd name="connsiteY16" fmla="*/ 1116807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1038962" h="1304966">
                  <a:moveTo>
                    <a:pt x="0" y="1116807"/>
                  </a:moveTo>
                  <a:cubicBezTo>
                    <a:pt x="3612" y="1078737"/>
                    <a:pt x="156790" y="1158620"/>
                    <a:pt x="173294" y="1054087"/>
                  </a:cubicBezTo>
                  <a:cubicBezTo>
                    <a:pt x="216472" y="921644"/>
                    <a:pt x="46822" y="598439"/>
                    <a:pt x="99025" y="489609"/>
                  </a:cubicBezTo>
                  <a:cubicBezTo>
                    <a:pt x="151228" y="380779"/>
                    <a:pt x="437277" y="456075"/>
                    <a:pt x="486512" y="401108"/>
                  </a:cubicBezTo>
                  <a:cubicBezTo>
                    <a:pt x="535747" y="346141"/>
                    <a:pt x="337816" y="220133"/>
                    <a:pt x="394437" y="159808"/>
                  </a:cubicBezTo>
                  <a:cubicBezTo>
                    <a:pt x="451058" y="99483"/>
                    <a:pt x="763266" y="0"/>
                    <a:pt x="826237" y="39158"/>
                  </a:cubicBezTo>
                  <a:cubicBezTo>
                    <a:pt x="889208" y="78316"/>
                    <a:pt x="772791" y="314854"/>
                    <a:pt x="772262" y="394758"/>
                  </a:cubicBezTo>
                  <a:cubicBezTo>
                    <a:pt x="771733" y="474662"/>
                    <a:pt x="786020" y="517525"/>
                    <a:pt x="823062" y="518583"/>
                  </a:cubicBezTo>
                  <a:cubicBezTo>
                    <a:pt x="860104" y="519641"/>
                    <a:pt x="958529" y="403754"/>
                    <a:pt x="994512" y="401108"/>
                  </a:cubicBezTo>
                  <a:lnTo>
                    <a:pt x="1038962" y="502708"/>
                  </a:lnTo>
                  <a:cubicBezTo>
                    <a:pt x="1005243" y="538365"/>
                    <a:pt x="845705" y="627684"/>
                    <a:pt x="792200" y="615048"/>
                  </a:cubicBezTo>
                  <a:cubicBezTo>
                    <a:pt x="738695" y="602412"/>
                    <a:pt x="722057" y="510515"/>
                    <a:pt x="717931" y="426889"/>
                  </a:cubicBezTo>
                  <a:cubicBezTo>
                    <a:pt x="713805" y="343263"/>
                    <a:pt x="807072" y="147220"/>
                    <a:pt x="767444" y="113290"/>
                  </a:cubicBezTo>
                  <a:cubicBezTo>
                    <a:pt x="727816" y="79360"/>
                    <a:pt x="509044" y="150135"/>
                    <a:pt x="480162" y="223308"/>
                  </a:cubicBezTo>
                  <a:cubicBezTo>
                    <a:pt x="451280" y="296481"/>
                    <a:pt x="645295" y="487039"/>
                    <a:pt x="594150" y="552329"/>
                  </a:cubicBezTo>
                  <a:cubicBezTo>
                    <a:pt x="543005" y="617619"/>
                    <a:pt x="231059" y="520968"/>
                    <a:pt x="173294" y="615048"/>
                  </a:cubicBezTo>
                  <a:cubicBezTo>
                    <a:pt x="115529" y="709128"/>
                    <a:pt x="272318" y="1001821"/>
                    <a:pt x="247562" y="1116807"/>
                  </a:cubicBezTo>
                  <a:cubicBezTo>
                    <a:pt x="222806" y="1231793"/>
                    <a:pt x="40768" y="1262708"/>
                    <a:pt x="24757" y="1304966"/>
                  </a:cubicBezTo>
                  <a:lnTo>
                    <a:pt x="0" y="1116807"/>
                  </a:lnTo>
                </a:path>
              </a:pathLst>
            </a:custGeom>
            <a:solidFill>
              <a:srgbClr val="F3DCA3"/>
            </a:solidFill>
            <a:ln w="63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324201" y="1589057"/>
              <a:ext cx="617452" cy="30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sz="1300" smtClean="0">
                  <a:solidFill>
                    <a:srgbClr val="000000"/>
                  </a:solidFill>
                  <a:latin typeface="Tw Cen MT Condensed Extra Bold" pitchFamily="34" charset="0"/>
                </a:rPr>
                <a:t>ID</a:t>
              </a:r>
              <a:endParaRPr lang="en-US" sz="1300" dirty="0">
                <a:solidFill>
                  <a:srgbClr val="000000"/>
                </a:solidFill>
                <a:latin typeface="Tw Cen MT Condensed Extra Bold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>
            <a:xfrm rot="9223748">
              <a:off x="4673613" y="1471032"/>
              <a:ext cx="388113" cy="413455"/>
            </a:xfrm>
            <a:custGeom>
              <a:avLst/>
              <a:gdLst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90331 w 1070776"/>
                <a:gd name="connsiteY0" fmla="*/ 147099 h 1446821"/>
                <a:gd name="connsiteX1" fmla="*/ 108668 w 1070776"/>
                <a:gd name="connsiteY1" fmla="*/ 43732 h 1446821"/>
                <a:gd name="connsiteX2" fmla="*/ 29155 w 1070776"/>
                <a:gd name="connsiteY2" fmla="*/ 409492 h 1446821"/>
                <a:gd name="connsiteX3" fmla="*/ 283597 w 1070776"/>
                <a:gd name="connsiteY3" fmla="*/ 592372 h 1446821"/>
                <a:gd name="connsiteX4" fmla="*/ 148425 w 1070776"/>
                <a:gd name="connsiteY4" fmla="*/ 846814 h 1446821"/>
                <a:gd name="connsiteX5" fmla="*/ 744773 w 1070776"/>
                <a:gd name="connsiteY5" fmla="*/ 1220526 h 1446821"/>
                <a:gd name="connsiteX6" fmla="*/ 1070776 w 1070776"/>
                <a:gd name="connsiteY6" fmla="*/ 608275 h 1446821"/>
                <a:gd name="connsiteX7" fmla="*/ 490331 w 1070776"/>
                <a:gd name="connsiteY7" fmla="*/ 147099 h 1446821"/>
                <a:gd name="connsiteX0" fmla="*/ 490331 w 1113183"/>
                <a:gd name="connsiteY0" fmla="*/ 147099 h 1446821"/>
                <a:gd name="connsiteX1" fmla="*/ 108668 w 1113183"/>
                <a:gd name="connsiteY1" fmla="*/ 43732 h 1446821"/>
                <a:gd name="connsiteX2" fmla="*/ 29155 w 1113183"/>
                <a:gd name="connsiteY2" fmla="*/ 409492 h 1446821"/>
                <a:gd name="connsiteX3" fmla="*/ 283597 w 1113183"/>
                <a:gd name="connsiteY3" fmla="*/ 592372 h 1446821"/>
                <a:gd name="connsiteX4" fmla="*/ 148425 w 1113183"/>
                <a:gd name="connsiteY4" fmla="*/ 846814 h 1446821"/>
                <a:gd name="connsiteX5" fmla="*/ 744773 w 1113183"/>
                <a:gd name="connsiteY5" fmla="*/ 1220526 h 1446821"/>
                <a:gd name="connsiteX6" fmla="*/ 1070776 w 1113183"/>
                <a:gd name="connsiteY6" fmla="*/ 608275 h 1446821"/>
                <a:gd name="connsiteX7" fmla="*/ 490331 w 1113183"/>
                <a:gd name="connsiteY7" fmla="*/ 147099 h 1446821"/>
                <a:gd name="connsiteX0" fmla="*/ 490331 w 1113183"/>
                <a:gd name="connsiteY0" fmla="*/ 147099 h 1260282"/>
                <a:gd name="connsiteX1" fmla="*/ 108668 w 1113183"/>
                <a:gd name="connsiteY1" fmla="*/ 43732 h 1260282"/>
                <a:gd name="connsiteX2" fmla="*/ 29155 w 1113183"/>
                <a:gd name="connsiteY2" fmla="*/ 409492 h 1260282"/>
                <a:gd name="connsiteX3" fmla="*/ 283597 w 1113183"/>
                <a:gd name="connsiteY3" fmla="*/ 592372 h 1260282"/>
                <a:gd name="connsiteX4" fmla="*/ 148425 w 1113183"/>
                <a:gd name="connsiteY4" fmla="*/ 846814 h 1260282"/>
                <a:gd name="connsiteX5" fmla="*/ 744773 w 1113183"/>
                <a:gd name="connsiteY5" fmla="*/ 1220526 h 1260282"/>
                <a:gd name="connsiteX6" fmla="*/ 1070776 w 1113183"/>
                <a:gd name="connsiteY6" fmla="*/ 608275 h 1260282"/>
                <a:gd name="connsiteX7" fmla="*/ 490331 w 1113183"/>
                <a:gd name="connsiteY7" fmla="*/ 147099 h 1260282"/>
                <a:gd name="connsiteX0" fmla="*/ 467802 w 1090654"/>
                <a:gd name="connsiteY0" fmla="*/ 147099 h 1260282"/>
                <a:gd name="connsiteX1" fmla="*/ 86139 w 1090654"/>
                <a:gd name="connsiteY1" fmla="*/ 43732 h 1260282"/>
                <a:gd name="connsiteX2" fmla="*/ 6626 w 1090654"/>
                <a:gd name="connsiteY2" fmla="*/ 409492 h 1260282"/>
                <a:gd name="connsiteX3" fmla="*/ 125896 w 1090654"/>
                <a:gd name="connsiteY3" fmla="*/ 846814 h 1260282"/>
                <a:gd name="connsiteX4" fmla="*/ 722244 w 1090654"/>
                <a:gd name="connsiteY4" fmla="*/ 1220526 h 1260282"/>
                <a:gd name="connsiteX5" fmla="*/ 1048247 w 1090654"/>
                <a:gd name="connsiteY5" fmla="*/ 608275 h 1260282"/>
                <a:gd name="connsiteX6" fmla="*/ 467802 w 1090654"/>
                <a:gd name="connsiteY6" fmla="*/ 147099 h 1260282"/>
                <a:gd name="connsiteX0" fmla="*/ 467802 w 1088265"/>
                <a:gd name="connsiteY0" fmla="*/ 147099 h 1084622"/>
                <a:gd name="connsiteX1" fmla="*/ 86139 w 1088265"/>
                <a:gd name="connsiteY1" fmla="*/ 43732 h 1084622"/>
                <a:gd name="connsiteX2" fmla="*/ 6626 w 1088265"/>
                <a:gd name="connsiteY2" fmla="*/ 409492 h 1084622"/>
                <a:gd name="connsiteX3" fmla="*/ 125896 w 1088265"/>
                <a:gd name="connsiteY3" fmla="*/ 846814 h 1084622"/>
                <a:gd name="connsiteX4" fmla="*/ 707909 w 1088265"/>
                <a:gd name="connsiteY4" fmla="*/ 1044866 h 1084622"/>
                <a:gd name="connsiteX5" fmla="*/ 1048247 w 1088265"/>
                <a:gd name="connsiteY5" fmla="*/ 608275 h 1084622"/>
                <a:gd name="connsiteX6" fmla="*/ 467802 w 1088265"/>
                <a:gd name="connsiteY6" fmla="*/ 147099 h 1084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265" h="1084622">
                  <a:moveTo>
                    <a:pt x="467802" y="147099"/>
                  </a:moveTo>
                  <a:cubicBezTo>
                    <a:pt x="307451" y="53009"/>
                    <a:pt x="163002" y="0"/>
                    <a:pt x="86139" y="43732"/>
                  </a:cubicBezTo>
                  <a:cubicBezTo>
                    <a:pt x="9276" y="87464"/>
                    <a:pt x="0" y="275645"/>
                    <a:pt x="6626" y="409492"/>
                  </a:cubicBezTo>
                  <a:cubicBezTo>
                    <a:pt x="13252" y="543339"/>
                    <a:pt x="9016" y="740918"/>
                    <a:pt x="125896" y="846814"/>
                  </a:cubicBezTo>
                  <a:cubicBezTo>
                    <a:pt x="242776" y="952710"/>
                    <a:pt x="554184" y="1084622"/>
                    <a:pt x="707909" y="1044866"/>
                  </a:cubicBezTo>
                  <a:cubicBezTo>
                    <a:pt x="861634" y="1005110"/>
                    <a:pt x="1088265" y="757903"/>
                    <a:pt x="1048247" y="608275"/>
                  </a:cubicBezTo>
                  <a:cubicBezTo>
                    <a:pt x="1008229" y="458647"/>
                    <a:pt x="628153" y="241190"/>
                    <a:pt x="467802" y="147099"/>
                  </a:cubicBezTo>
                  <a:close/>
                </a:path>
              </a:pathLst>
            </a:custGeom>
            <a:gradFill flip="none" rotWithShape="1">
              <a:gsLst>
                <a:gs pos="16000">
                  <a:srgbClr val="2D2D8A">
                    <a:lumMod val="20000"/>
                    <a:lumOff val="80000"/>
                  </a:srgbClr>
                </a:gs>
                <a:gs pos="44000">
                  <a:schemeClr val="accent2">
                    <a:lumMod val="60000"/>
                    <a:lumOff val="40000"/>
                  </a:schemeClr>
                </a:gs>
                <a:gs pos="69000">
                  <a:srgbClr val="000000">
                    <a:lumMod val="95000"/>
                    <a:lumOff val="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9" name="Freeform 8"/>
            <p:cNvSpPr/>
            <p:nvPr/>
          </p:nvSpPr>
          <p:spPr>
            <a:xfrm rot="8017203">
              <a:off x="4881200" y="998269"/>
              <a:ext cx="664703" cy="652172"/>
            </a:xfrm>
            <a:custGeom>
              <a:avLst/>
              <a:gdLst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90331 w 1070776"/>
                <a:gd name="connsiteY0" fmla="*/ 147099 h 1446821"/>
                <a:gd name="connsiteX1" fmla="*/ 108668 w 1070776"/>
                <a:gd name="connsiteY1" fmla="*/ 43732 h 1446821"/>
                <a:gd name="connsiteX2" fmla="*/ 29155 w 1070776"/>
                <a:gd name="connsiteY2" fmla="*/ 409492 h 1446821"/>
                <a:gd name="connsiteX3" fmla="*/ 283597 w 1070776"/>
                <a:gd name="connsiteY3" fmla="*/ 592372 h 1446821"/>
                <a:gd name="connsiteX4" fmla="*/ 148425 w 1070776"/>
                <a:gd name="connsiteY4" fmla="*/ 846814 h 1446821"/>
                <a:gd name="connsiteX5" fmla="*/ 744773 w 1070776"/>
                <a:gd name="connsiteY5" fmla="*/ 1220526 h 1446821"/>
                <a:gd name="connsiteX6" fmla="*/ 1070776 w 1070776"/>
                <a:gd name="connsiteY6" fmla="*/ 608275 h 1446821"/>
                <a:gd name="connsiteX7" fmla="*/ 490331 w 1070776"/>
                <a:gd name="connsiteY7" fmla="*/ 147099 h 1446821"/>
                <a:gd name="connsiteX0" fmla="*/ 490331 w 1113183"/>
                <a:gd name="connsiteY0" fmla="*/ 147099 h 1446821"/>
                <a:gd name="connsiteX1" fmla="*/ 108668 w 1113183"/>
                <a:gd name="connsiteY1" fmla="*/ 43732 h 1446821"/>
                <a:gd name="connsiteX2" fmla="*/ 29155 w 1113183"/>
                <a:gd name="connsiteY2" fmla="*/ 409492 h 1446821"/>
                <a:gd name="connsiteX3" fmla="*/ 283597 w 1113183"/>
                <a:gd name="connsiteY3" fmla="*/ 592372 h 1446821"/>
                <a:gd name="connsiteX4" fmla="*/ 148425 w 1113183"/>
                <a:gd name="connsiteY4" fmla="*/ 846814 h 1446821"/>
                <a:gd name="connsiteX5" fmla="*/ 744773 w 1113183"/>
                <a:gd name="connsiteY5" fmla="*/ 1220526 h 1446821"/>
                <a:gd name="connsiteX6" fmla="*/ 1070776 w 1113183"/>
                <a:gd name="connsiteY6" fmla="*/ 608275 h 1446821"/>
                <a:gd name="connsiteX7" fmla="*/ 490331 w 1113183"/>
                <a:gd name="connsiteY7" fmla="*/ 147099 h 1446821"/>
                <a:gd name="connsiteX0" fmla="*/ 490331 w 1113183"/>
                <a:gd name="connsiteY0" fmla="*/ 147099 h 1260282"/>
                <a:gd name="connsiteX1" fmla="*/ 108668 w 1113183"/>
                <a:gd name="connsiteY1" fmla="*/ 43732 h 1260282"/>
                <a:gd name="connsiteX2" fmla="*/ 29155 w 1113183"/>
                <a:gd name="connsiteY2" fmla="*/ 409492 h 1260282"/>
                <a:gd name="connsiteX3" fmla="*/ 283597 w 1113183"/>
                <a:gd name="connsiteY3" fmla="*/ 592372 h 1260282"/>
                <a:gd name="connsiteX4" fmla="*/ 148425 w 1113183"/>
                <a:gd name="connsiteY4" fmla="*/ 846814 h 1260282"/>
                <a:gd name="connsiteX5" fmla="*/ 744773 w 1113183"/>
                <a:gd name="connsiteY5" fmla="*/ 1220526 h 1260282"/>
                <a:gd name="connsiteX6" fmla="*/ 1070776 w 1113183"/>
                <a:gd name="connsiteY6" fmla="*/ 608275 h 1260282"/>
                <a:gd name="connsiteX7" fmla="*/ 490331 w 1113183"/>
                <a:gd name="connsiteY7" fmla="*/ 147099 h 1260282"/>
                <a:gd name="connsiteX0" fmla="*/ 467802 w 1090654"/>
                <a:gd name="connsiteY0" fmla="*/ 147099 h 1260282"/>
                <a:gd name="connsiteX1" fmla="*/ 86139 w 1090654"/>
                <a:gd name="connsiteY1" fmla="*/ 43732 h 1260282"/>
                <a:gd name="connsiteX2" fmla="*/ 6626 w 1090654"/>
                <a:gd name="connsiteY2" fmla="*/ 409492 h 1260282"/>
                <a:gd name="connsiteX3" fmla="*/ 125896 w 1090654"/>
                <a:gd name="connsiteY3" fmla="*/ 846814 h 1260282"/>
                <a:gd name="connsiteX4" fmla="*/ 722244 w 1090654"/>
                <a:gd name="connsiteY4" fmla="*/ 1220526 h 1260282"/>
                <a:gd name="connsiteX5" fmla="*/ 1048247 w 1090654"/>
                <a:gd name="connsiteY5" fmla="*/ 608275 h 1260282"/>
                <a:gd name="connsiteX6" fmla="*/ 467802 w 1090654"/>
                <a:gd name="connsiteY6" fmla="*/ 147099 h 1260282"/>
                <a:gd name="connsiteX0" fmla="*/ 467802 w 1088265"/>
                <a:gd name="connsiteY0" fmla="*/ 147099 h 1084622"/>
                <a:gd name="connsiteX1" fmla="*/ 86139 w 1088265"/>
                <a:gd name="connsiteY1" fmla="*/ 43732 h 1084622"/>
                <a:gd name="connsiteX2" fmla="*/ 6626 w 1088265"/>
                <a:gd name="connsiteY2" fmla="*/ 409492 h 1084622"/>
                <a:gd name="connsiteX3" fmla="*/ 125896 w 1088265"/>
                <a:gd name="connsiteY3" fmla="*/ 846814 h 1084622"/>
                <a:gd name="connsiteX4" fmla="*/ 707909 w 1088265"/>
                <a:gd name="connsiteY4" fmla="*/ 1044866 h 1084622"/>
                <a:gd name="connsiteX5" fmla="*/ 1048247 w 1088265"/>
                <a:gd name="connsiteY5" fmla="*/ 608275 h 1084622"/>
                <a:gd name="connsiteX6" fmla="*/ 467802 w 1088265"/>
                <a:gd name="connsiteY6" fmla="*/ 147099 h 1084622"/>
                <a:gd name="connsiteX0" fmla="*/ 478466 w 1098929"/>
                <a:gd name="connsiteY0" fmla="*/ 147099 h 1097919"/>
                <a:gd name="connsiteX1" fmla="*/ 96803 w 1098929"/>
                <a:gd name="connsiteY1" fmla="*/ 43732 h 1097919"/>
                <a:gd name="connsiteX2" fmla="*/ 17290 w 1098929"/>
                <a:gd name="connsiteY2" fmla="*/ 409492 h 1097919"/>
                <a:gd name="connsiteX3" fmla="*/ 200545 w 1098929"/>
                <a:gd name="connsiteY3" fmla="*/ 926586 h 1097919"/>
                <a:gd name="connsiteX4" fmla="*/ 718573 w 1098929"/>
                <a:gd name="connsiteY4" fmla="*/ 1044866 h 1097919"/>
                <a:gd name="connsiteX5" fmla="*/ 1058911 w 1098929"/>
                <a:gd name="connsiteY5" fmla="*/ 608275 h 1097919"/>
                <a:gd name="connsiteX6" fmla="*/ 478466 w 1098929"/>
                <a:gd name="connsiteY6" fmla="*/ 147099 h 1097919"/>
                <a:gd name="connsiteX0" fmla="*/ 478466 w 857027"/>
                <a:gd name="connsiteY0" fmla="*/ 147099 h 1085543"/>
                <a:gd name="connsiteX1" fmla="*/ 96803 w 857027"/>
                <a:gd name="connsiteY1" fmla="*/ 43732 h 1085543"/>
                <a:gd name="connsiteX2" fmla="*/ 17290 w 857027"/>
                <a:gd name="connsiteY2" fmla="*/ 409492 h 1085543"/>
                <a:gd name="connsiteX3" fmla="*/ 200545 w 857027"/>
                <a:gd name="connsiteY3" fmla="*/ 926586 h 1085543"/>
                <a:gd name="connsiteX4" fmla="*/ 718573 w 857027"/>
                <a:gd name="connsiteY4" fmla="*/ 1044866 h 1085543"/>
                <a:gd name="connsiteX5" fmla="*/ 817009 w 857027"/>
                <a:gd name="connsiteY5" fmla="*/ 682523 h 1085543"/>
                <a:gd name="connsiteX6" fmla="*/ 478466 w 857027"/>
                <a:gd name="connsiteY6" fmla="*/ 147099 h 1085543"/>
                <a:gd name="connsiteX0" fmla="*/ 779316 w 899350"/>
                <a:gd name="connsiteY0" fmla="*/ 106465 h 1205719"/>
                <a:gd name="connsiteX1" fmla="*/ 122691 w 899350"/>
                <a:gd name="connsiteY1" fmla="*/ 163908 h 1205719"/>
                <a:gd name="connsiteX2" fmla="*/ 43178 w 899350"/>
                <a:gd name="connsiteY2" fmla="*/ 529668 h 1205719"/>
                <a:gd name="connsiteX3" fmla="*/ 226433 w 899350"/>
                <a:gd name="connsiteY3" fmla="*/ 1046762 h 1205719"/>
                <a:gd name="connsiteX4" fmla="*/ 744461 w 899350"/>
                <a:gd name="connsiteY4" fmla="*/ 1165042 h 1205719"/>
                <a:gd name="connsiteX5" fmla="*/ 842897 w 899350"/>
                <a:gd name="connsiteY5" fmla="*/ 802699 h 1205719"/>
                <a:gd name="connsiteX6" fmla="*/ 779316 w 899350"/>
                <a:gd name="connsiteY6" fmla="*/ 106465 h 1205719"/>
                <a:gd name="connsiteX0" fmla="*/ 944931 w 1092567"/>
                <a:gd name="connsiteY0" fmla="*/ 331149 h 1430403"/>
                <a:gd name="connsiteX1" fmla="*/ 122690 w 1092567"/>
                <a:gd name="connsiteY1" fmla="*/ 70534 h 1430403"/>
                <a:gd name="connsiteX2" fmla="*/ 208793 w 1092567"/>
                <a:gd name="connsiteY2" fmla="*/ 754352 h 1430403"/>
                <a:gd name="connsiteX3" fmla="*/ 392048 w 1092567"/>
                <a:gd name="connsiteY3" fmla="*/ 1271446 h 1430403"/>
                <a:gd name="connsiteX4" fmla="*/ 910076 w 1092567"/>
                <a:gd name="connsiteY4" fmla="*/ 1389726 h 1430403"/>
                <a:gd name="connsiteX5" fmla="*/ 1008512 w 1092567"/>
                <a:gd name="connsiteY5" fmla="*/ 1027383 h 1430403"/>
                <a:gd name="connsiteX6" fmla="*/ 944931 w 1092567"/>
                <a:gd name="connsiteY6" fmla="*/ 331149 h 1430403"/>
                <a:gd name="connsiteX0" fmla="*/ 924985 w 1072623"/>
                <a:gd name="connsiteY0" fmla="*/ 301292 h 1400546"/>
                <a:gd name="connsiteX1" fmla="*/ 102744 w 1072623"/>
                <a:gd name="connsiteY1" fmla="*/ 40677 h 1400546"/>
                <a:gd name="connsiteX2" fmla="*/ 308519 w 1072623"/>
                <a:gd name="connsiteY2" fmla="*/ 545354 h 1400546"/>
                <a:gd name="connsiteX3" fmla="*/ 372102 w 1072623"/>
                <a:gd name="connsiteY3" fmla="*/ 1241589 h 1400546"/>
                <a:gd name="connsiteX4" fmla="*/ 890130 w 1072623"/>
                <a:gd name="connsiteY4" fmla="*/ 1359869 h 1400546"/>
                <a:gd name="connsiteX5" fmla="*/ 988566 w 1072623"/>
                <a:gd name="connsiteY5" fmla="*/ 997526 h 1400546"/>
                <a:gd name="connsiteX6" fmla="*/ 924985 w 1072623"/>
                <a:gd name="connsiteY6" fmla="*/ 301292 h 1400546"/>
                <a:gd name="connsiteX0" fmla="*/ 770897 w 892853"/>
                <a:gd name="connsiteY0" fmla="*/ 224904 h 1324158"/>
                <a:gd name="connsiteX1" fmla="*/ 102744 w 892853"/>
                <a:gd name="connsiteY1" fmla="*/ 40677 h 1324158"/>
                <a:gd name="connsiteX2" fmla="*/ 154431 w 892853"/>
                <a:gd name="connsiteY2" fmla="*/ 468966 h 1324158"/>
                <a:gd name="connsiteX3" fmla="*/ 218014 w 892853"/>
                <a:gd name="connsiteY3" fmla="*/ 1165201 h 1324158"/>
                <a:gd name="connsiteX4" fmla="*/ 736042 w 892853"/>
                <a:gd name="connsiteY4" fmla="*/ 1283481 h 1324158"/>
                <a:gd name="connsiteX5" fmla="*/ 834478 w 892853"/>
                <a:gd name="connsiteY5" fmla="*/ 921138 h 1324158"/>
                <a:gd name="connsiteX6" fmla="*/ 770897 w 892853"/>
                <a:gd name="connsiteY6" fmla="*/ 224904 h 1324158"/>
                <a:gd name="connsiteX0" fmla="*/ 742609 w 864565"/>
                <a:gd name="connsiteY0" fmla="*/ 250681 h 1349935"/>
                <a:gd name="connsiteX1" fmla="*/ 74456 w 864565"/>
                <a:gd name="connsiteY1" fmla="*/ 66454 h 1349935"/>
                <a:gd name="connsiteX2" fmla="*/ 295875 w 864565"/>
                <a:gd name="connsiteY2" fmla="*/ 649408 h 1349935"/>
                <a:gd name="connsiteX3" fmla="*/ 189726 w 864565"/>
                <a:gd name="connsiteY3" fmla="*/ 1190978 h 1349935"/>
                <a:gd name="connsiteX4" fmla="*/ 707754 w 864565"/>
                <a:gd name="connsiteY4" fmla="*/ 1309258 h 1349935"/>
                <a:gd name="connsiteX5" fmla="*/ 806190 w 864565"/>
                <a:gd name="connsiteY5" fmla="*/ 946915 h 1349935"/>
                <a:gd name="connsiteX6" fmla="*/ 742609 w 864565"/>
                <a:gd name="connsiteY6" fmla="*/ 250681 h 1349935"/>
                <a:gd name="connsiteX0" fmla="*/ 793428 w 915384"/>
                <a:gd name="connsiteY0" fmla="*/ 243468 h 1342722"/>
                <a:gd name="connsiteX1" fmla="*/ 125275 w 915384"/>
                <a:gd name="connsiteY1" fmla="*/ 59241 h 1342722"/>
                <a:gd name="connsiteX2" fmla="*/ 41776 w 915384"/>
                <a:gd name="connsiteY2" fmla="*/ 598916 h 1342722"/>
                <a:gd name="connsiteX3" fmla="*/ 240545 w 915384"/>
                <a:gd name="connsiteY3" fmla="*/ 1183765 h 1342722"/>
                <a:gd name="connsiteX4" fmla="*/ 758573 w 915384"/>
                <a:gd name="connsiteY4" fmla="*/ 1302045 h 1342722"/>
                <a:gd name="connsiteX5" fmla="*/ 857009 w 915384"/>
                <a:gd name="connsiteY5" fmla="*/ 939702 h 1342722"/>
                <a:gd name="connsiteX6" fmla="*/ 793428 w 915384"/>
                <a:gd name="connsiteY6" fmla="*/ 243468 h 1342722"/>
                <a:gd name="connsiteX0" fmla="*/ 793428 w 923009"/>
                <a:gd name="connsiteY0" fmla="*/ 243468 h 1361918"/>
                <a:gd name="connsiteX1" fmla="*/ 125275 w 923009"/>
                <a:gd name="connsiteY1" fmla="*/ 59241 h 1361918"/>
                <a:gd name="connsiteX2" fmla="*/ 41776 w 923009"/>
                <a:gd name="connsiteY2" fmla="*/ 598916 h 1361918"/>
                <a:gd name="connsiteX3" fmla="*/ 240545 w 923009"/>
                <a:gd name="connsiteY3" fmla="*/ 1183765 h 1361918"/>
                <a:gd name="connsiteX4" fmla="*/ 758573 w 923009"/>
                <a:gd name="connsiteY4" fmla="*/ 1302045 h 1361918"/>
                <a:gd name="connsiteX5" fmla="*/ 902760 w 923009"/>
                <a:gd name="connsiteY5" fmla="*/ 824529 h 1361918"/>
                <a:gd name="connsiteX6" fmla="*/ 793428 w 923009"/>
                <a:gd name="connsiteY6" fmla="*/ 243468 h 136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3009" h="1361918">
                  <a:moveTo>
                    <a:pt x="793428" y="243468"/>
                  </a:moveTo>
                  <a:cubicBezTo>
                    <a:pt x="663847" y="115920"/>
                    <a:pt x="250550" y="0"/>
                    <a:pt x="125275" y="59241"/>
                  </a:cubicBezTo>
                  <a:cubicBezTo>
                    <a:pt x="0" y="118482"/>
                    <a:pt x="22564" y="411495"/>
                    <a:pt x="41776" y="598916"/>
                  </a:cubicBezTo>
                  <a:cubicBezTo>
                    <a:pt x="60988" y="786337"/>
                    <a:pt x="121079" y="1066577"/>
                    <a:pt x="240545" y="1183765"/>
                  </a:cubicBezTo>
                  <a:cubicBezTo>
                    <a:pt x="360011" y="1300953"/>
                    <a:pt x="648204" y="1361918"/>
                    <a:pt x="758573" y="1302045"/>
                  </a:cubicBezTo>
                  <a:cubicBezTo>
                    <a:pt x="868942" y="1242172"/>
                    <a:pt x="896951" y="1000958"/>
                    <a:pt x="902760" y="824529"/>
                  </a:cubicBezTo>
                  <a:cubicBezTo>
                    <a:pt x="908569" y="648100"/>
                    <a:pt x="923009" y="371016"/>
                    <a:pt x="793428" y="243468"/>
                  </a:cubicBezTo>
                  <a:close/>
                </a:path>
              </a:pathLst>
            </a:custGeom>
            <a:gradFill flip="none" rotWithShape="1">
              <a:gsLst>
                <a:gs pos="16000">
                  <a:srgbClr val="FFD757"/>
                </a:gs>
                <a:gs pos="44000">
                  <a:srgbClr val="FFC000"/>
                </a:gs>
                <a:gs pos="98000">
                  <a:schemeClr val="tx1">
                    <a:lumMod val="85000"/>
                    <a:lumOff val="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4967286" y="1698595"/>
              <a:ext cx="617452" cy="30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sz="1300" smtClean="0">
                  <a:solidFill>
                    <a:srgbClr val="000000"/>
                  </a:solidFill>
                  <a:latin typeface="Tw Cen MT Condensed Extra Bold" pitchFamily="34" charset="0"/>
                </a:rPr>
                <a:t>DBD</a:t>
              </a:r>
              <a:endParaRPr lang="en-US" sz="1300" dirty="0">
                <a:solidFill>
                  <a:srgbClr val="000000"/>
                </a:solidFill>
                <a:latin typeface="Tw Cen MT Condensed Extra Bold" pitchFamily="34" charset="0"/>
              </a:endParaRPr>
            </a:p>
          </p:txBody>
        </p:sp>
        <p:sp>
          <p:nvSpPr>
            <p:cNvPr id="11" name="Freeform 10"/>
            <p:cNvSpPr/>
            <p:nvPr/>
          </p:nvSpPr>
          <p:spPr>
            <a:xfrm rot="7752549">
              <a:off x="4344520" y="1499619"/>
              <a:ext cx="416451" cy="569412"/>
            </a:xfrm>
            <a:custGeom>
              <a:avLst/>
              <a:gdLst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90331 w 1070776"/>
                <a:gd name="connsiteY0" fmla="*/ 147099 h 1446821"/>
                <a:gd name="connsiteX1" fmla="*/ 108668 w 1070776"/>
                <a:gd name="connsiteY1" fmla="*/ 43732 h 1446821"/>
                <a:gd name="connsiteX2" fmla="*/ 29155 w 1070776"/>
                <a:gd name="connsiteY2" fmla="*/ 409492 h 1446821"/>
                <a:gd name="connsiteX3" fmla="*/ 283597 w 1070776"/>
                <a:gd name="connsiteY3" fmla="*/ 592372 h 1446821"/>
                <a:gd name="connsiteX4" fmla="*/ 148425 w 1070776"/>
                <a:gd name="connsiteY4" fmla="*/ 846814 h 1446821"/>
                <a:gd name="connsiteX5" fmla="*/ 744773 w 1070776"/>
                <a:gd name="connsiteY5" fmla="*/ 1220526 h 1446821"/>
                <a:gd name="connsiteX6" fmla="*/ 1070776 w 1070776"/>
                <a:gd name="connsiteY6" fmla="*/ 608275 h 1446821"/>
                <a:gd name="connsiteX7" fmla="*/ 490331 w 1070776"/>
                <a:gd name="connsiteY7" fmla="*/ 147099 h 1446821"/>
                <a:gd name="connsiteX0" fmla="*/ 490331 w 1113183"/>
                <a:gd name="connsiteY0" fmla="*/ 147099 h 1446821"/>
                <a:gd name="connsiteX1" fmla="*/ 108668 w 1113183"/>
                <a:gd name="connsiteY1" fmla="*/ 43732 h 1446821"/>
                <a:gd name="connsiteX2" fmla="*/ 29155 w 1113183"/>
                <a:gd name="connsiteY2" fmla="*/ 409492 h 1446821"/>
                <a:gd name="connsiteX3" fmla="*/ 283597 w 1113183"/>
                <a:gd name="connsiteY3" fmla="*/ 592372 h 1446821"/>
                <a:gd name="connsiteX4" fmla="*/ 148425 w 1113183"/>
                <a:gd name="connsiteY4" fmla="*/ 846814 h 1446821"/>
                <a:gd name="connsiteX5" fmla="*/ 744773 w 1113183"/>
                <a:gd name="connsiteY5" fmla="*/ 1220526 h 1446821"/>
                <a:gd name="connsiteX6" fmla="*/ 1070776 w 1113183"/>
                <a:gd name="connsiteY6" fmla="*/ 608275 h 1446821"/>
                <a:gd name="connsiteX7" fmla="*/ 490331 w 1113183"/>
                <a:gd name="connsiteY7" fmla="*/ 147099 h 1446821"/>
                <a:gd name="connsiteX0" fmla="*/ 490331 w 1113183"/>
                <a:gd name="connsiteY0" fmla="*/ 147099 h 1260282"/>
                <a:gd name="connsiteX1" fmla="*/ 108668 w 1113183"/>
                <a:gd name="connsiteY1" fmla="*/ 43732 h 1260282"/>
                <a:gd name="connsiteX2" fmla="*/ 29155 w 1113183"/>
                <a:gd name="connsiteY2" fmla="*/ 409492 h 1260282"/>
                <a:gd name="connsiteX3" fmla="*/ 283597 w 1113183"/>
                <a:gd name="connsiteY3" fmla="*/ 592372 h 1260282"/>
                <a:gd name="connsiteX4" fmla="*/ 148425 w 1113183"/>
                <a:gd name="connsiteY4" fmla="*/ 846814 h 1260282"/>
                <a:gd name="connsiteX5" fmla="*/ 744773 w 1113183"/>
                <a:gd name="connsiteY5" fmla="*/ 1220526 h 1260282"/>
                <a:gd name="connsiteX6" fmla="*/ 1070776 w 1113183"/>
                <a:gd name="connsiteY6" fmla="*/ 608275 h 1260282"/>
                <a:gd name="connsiteX7" fmla="*/ 490331 w 1113183"/>
                <a:gd name="connsiteY7" fmla="*/ 147099 h 1260282"/>
                <a:gd name="connsiteX0" fmla="*/ 725226 w 1081378"/>
                <a:gd name="connsiteY0" fmla="*/ 94090 h 1283473"/>
                <a:gd name="connsiteX1" fmla="*/ 114963 w 1081378"/>
                <a:gd name="connsiteY1" fmla="*/ 66923 h 1283473"/>
                <a:gd name="connsiteX2" fmla="*/ 35450 w 1081378"/>
                <a:gd name="connsiteY2" fmla="*/ 432683 h 1283473"/>
                <a:gd name="connsiteX3" fmla="*/ 289892 w 1081378"/>
                <a:gd name="connsiteY3" fmla="*/ 615563 h 1283473"/>
                <a:gd name="connsiteX4" fmla="*/ 154720 w 1081378"/>
                <a:gd name="connsiteY4" fmla="*/ 870005 h 1283473"/>
                <a:gd name="connsiteX5" fmla="*/ 751068 w 1081378"/>
                <a:gd name="connsiteY5" fmla="*/ 1243717 h 1283473"/>
                <a:gd name="connsiteX6" fmla="*/ 1077071 w 1081378"/>
                <a:gd name="connsiteY6" fmla="*/ 631466 h 1283473"/>
                <a:gd name="connsiteX7" fmla="*/ 725226 w 1081378"/>
                <a:gd name="connsiteY7" fmla="*/ 94090 h 1283473"/>
                <a:gd name="connsiteX0" fmla="*/ 725226 w 1081378"/>
                <a:gd name="connsiteY0" fmla="*/ 94090 h 1283473"/>
                <a:gd name="connsiteX1" fmla="*/ 114963 w 1081378"/>
                <a:gd name="connsiteY1" fmla="*/ 66923 h 1283473"/>
                <a:gd name="connsiteX2" fmla="*/ 35450 w 1081378"/>
                <a:gd name="connsiteY2" fmla="*/ 432683 h 1283473"/>
                <a:gd name="connsiteX3" fmla="*/ 289892 w 1081378"/>
                <a:gd name="connsiteY3" fmla="*/ 615563 h 1283473"/>
                <a:gd name="connsiteX4" fmla="*/ 284591 w 1081378"/>
                <a:gd name="connsiteY4" fmla="*/ 767964 h 1283473"/>
                <a:gd name="connsiteX5" fmla="*/ 154720 w 1081378"/>
                <a:gd name="connsiteY5" fmla="*/ 870005 h 1283473"/>
                <a:gd name="connsiteX6" fmla="*/ 751068 w 1081378"/>
                <a:gd name="connsiteY6" fmla="*/ 1243717 h 1283473"/>
                <a:gd name="connsiteX7" fmla="*/ 1077071 w 1081378"/>
                <a:gd name="connsiteY7" fmla="*/ 631466 h 1283473"/>
                <a:gd name="connsiteX8" fmla="*/ 725226 w 1081378"/>
                <a:gd name="connsiteY8" fmla="*/ 94090 h 1283473"/>
                <a:gd name="connsiteX0" fmla="*/ 725226 w 1081378"/>
                <a:gd name="connsiteY0" fmla="*/ 94090 h 1491491"/>
                <a:gd name="connsiteX1" fmla="*/ 114963 w 1081378"/>
                <a:gd name="connsiteY1" fmla="*/ 66923 h 1491491"/>
                <a:gd name="connsiteX2" fmla="*/ 35450 w 1081378"/>
                <a:gd name="connsiteY2" fmla="*/ 432683 h 1491491"/>
                <a:gd name="connsiteX3" fmla="*/ 289892 w 1081378"/>
                <a:gd name="connsiteY3" fmla="*/ 615563 h 1491491"/>
                <a:gd name="connsiteX4" fmla="*/ 284591 w 1081378"/>
                <a:gd name="connsiteY4" fmla="*/ 767964 h 1491491"/>
                <a:gd name="connsiteX5" fmla="*/ 307120 w 1081378"/>
                <a:gd name="connsiteY5" fmla="*/ 1098605 h 1491491"/>
                <a:gd name="connsiteX6" fmla="*/ 751068 w 1081378"/>
                <a:gd name="connsiteY6" fmla="*/ 1243717 h 1491491"/>
                <a:gd name="connsiteX7" fmla="*/ 1077071 w 1081378"/>
                <a:gd name="connsiteY7" fmla="*/ 631466 h 1491491"/>
                <a:gd name="connsiteX8" fmla="*/ 725226 w 1081378"/>
                <a:gd name="connsiteY8" fmla="*/ 94090 h 1491491"/>
                <a:gd name="connsiteX0" fmla="*/ 725226 w 1119478"/>
                <a:gd name="connsiteY0" fmla="*/ 94090 h 1491491"/>
                <a:gd name="connsiteX1" fmla="*/ 114963 w 1119478"/>
                <a:gd name="connsiteY1" fmla="*/ 66923 h 1491491"/>
                <a:gd name="connsiteX2" fmla="*/ 35450 w 1119478"/>
                <a:gd name="connsiteY2" fmla="*/ 432683 h 1491491"/>
                <a:gd name="connsiteX3" fmla="*/ 289892 w 1119478"/>
                <a:gd name="connsiteY3" fmla="*/ 615563 h 1491491"/>
                <a:gd name="connsiteX4" fmla="*/ 284591 w 1119478"/>
                <a:gd name="connsiteY4" fmla="*/ 767964 h 1491491"/>
                <a:gd name="connsiteX5" fmla="*/ 307120 w 1119478"/>
                <a:gd name="connsiteY5" fmla="*/ 1098605 h 1491491"/>
                <a:gd name="connsiteX6" fmla="*/ 979668 w 1119478"/>
                <a:gd name="connsiteY6" fmla="*/ 1319917 h 1491491"/>
                <a:gd name="connsiteX7" fmla="*/ 1077071 w 1119478"/>
                <a:gd name="connsiteY7" fmla="*/ 631466 h 1491491"/>
                <a:gd name="connsiteX8" fmla="*/ 725226 w 1119478"/>
                <a:gd name="connsiteY8" fmla="*/ 94090 h 1491491"/>
                <a:gd name="connsiteX0" fmla="*/ 725226 w 1119478"/>
                <a:gd name="connsiteY0" fmla="*/ 94091 h 1491492"/>
                <a:gd name="connsiteX1" fmla="*/ 114963 w 1119478"/>
                <a:gd name="connsiteY1" fmla="*/ 66924 h 1491492"/>
                <a:gd name="connsiteX2" fmla="*/ 35450 w 1119478"/>
                <a:gd name="connsiteY2" fmla="*/ 432684 h 1491492"/>
                <a:gd name="connsiteX3" fmla="*/ 289892 w 1119478"/>
                <a:gd name="connsiteY3" fmla="*/ 615564 h 1491492"/>
                <a:gd name="connsiteX4" fmla="*/ 284591 w 1119478"/>
                <a:gd name="connsiteY4" fmla="*/ 767965 h 1491492"/>
                <a:gd name="connsiteX5" fmla="*/ 307120 w 1119478"/>
                <a:gd name="connsiteY5" fmla="*/ 1098606 h 1491492"/>
                <a:gd name="connsiteX6" fmla="*/ 979668 w 1119478"/>
                <a:gd name="connsiteY6" fmla="*/ 1319918 h 1491492"/>
                <a:gd name="connsiteX7" fmla="*/ 1077071 w 1119478"/>
                <a:gd name="connsiteY7" fmla="*/ 631467 h 1491492"/>
                <a:gd name="connsiteX8" fmla="*/ 725226 w 1119478"/>
                <a:gd name="connsiteY8" fmla="*/ 94091 h 1491492"/>
                <a:gd name="connsiteX0" fmla="*/ 725226 w 1119478"/>
                <a:gd name="connsiteY0" fmla="*/ 94091 h 1491492"/>
                <a:gd name="connsiteX1" fmla="*/ 114963 w 1119478"/>
                <a:gd name="connsiteY1" fmla="*/ 66924 h 1491492"/>
                <a:gd name="connsiteX2" fmla="*/ 35450 w 1119478"/>
                <a:gd name="connsiteY2" fmla="*/ 432684 h 1491492"/>
                <a:gd name="connsiteX3" fmla="*/ 289892 w 1119478"/>
                <a:gd name="connsiteY3" fmla="*/ 615564 h 1491492"/>
                <a:gd name="connsiteX4" fmla="*/ 284591 w 1119478"/>
                <a:gd name="connsiteY4" fmla="*/ 767965 h 1491492"/>
                <a:gd name="connsiteX5" fmla="*/ 307120 w 1119478"/>
                <a:gd name="connsiteY5" fmla="*/ 1098606 h 1491492"/>
                <a:gd name="connsiteX6" fmla="*/ 979668 w 1119478"/>
                <a:gd name="connsiteY6" fmla="*/ 1319918 h 1491492"/>
                <a:gd name="connsiteX7" fmla="*/ 1077071 w 1119478"/>
                <a:gd name="connsiteY7" fmla="*/ 631467 h 1491492"/>
                <a:gd name="connsiteX8" fmla="*/ 725226 w 1119478"/>
                <a:gd name="connsiteY8" fmla="*/ 94091 h 1491492"/>
                <a:gd name="connsiteX0" fmla="*/ 693531 w 1087783"/>
                <a:gd name="connsiteY0" fmla="*/ 94090 h 1491491"/>
                <a:gd name="connsiteX1" fmla="*/ 235668 w 1087783"/>
                <a:gd name="connsiteY1" fmla="*/ 66923 h 1491491"/>
                <a:gd name="connsiteX2" fmla="*/ 3755 w 1087783"/>
                <a:gd name="connsiteY2" fmla="*/ 432683 h 1491491"/>
                <a:gd name="connsiteX3" fmla="*/ 258197 w 1087783"/>
                <a:gd name="connsiteY3" fmla="*/ 615563 h 1491491"/>
                <a:gd name="connsiteX4" fmla="*/ 252896 w 1087783"/>
                <a:gd name="connsiteY4" fmla="*/ 767964 h 1491491"/>
                <a:gd name="connsiteX5" fmla="*/ 275425 w 1087783"/>
                <a:gd name="connsiteY5" fmla="*/ 1098605 h 1491491"/>
                <a:gd name="connsiteX6" fmla="*/ 947973 w 1087783"/>
                <a:gd name="connsiteY6" fmla="*/ 1319917 h 1491491"/>
                <a:gd name="connsiteX7" fmla="*/ 1045376 w 1087783"/>
                <a:gd name="connsiteY7" fmla="*/ 631466 h 1491491"/>
                <a:gd name="connsiteX8" fmla="*/ 693531 w 1087783"/>
                <a:gd name="connsiteY8" fmla="*/ 94090 h 1491491"/>
                <a:gd name="connsiteX0" fmla="*/ 693531 w 1089479"/>
                <a:gd name="connsiteY0" fmla="*/ 94090 h 1755710"/>
                <a:gd name="connsiteX1" fmla="*/ 235668 w 1089479"/>
                <a:gd name="connsiteY1" fmla="*/ 66923 h 1755710"/>
                <a:gd name="connsiteX2" fmla="*/ 3755 w 1089479"/>
                <a:gd name="connsiteY2" fmla="*/ 432683 h 1755710"/>
                <a:gd name="connsiteX3" fmla="*/ 258197 w 1089479"/>
                <a:gd name="connsiteY3" fmla="*/ 615563 h 1755710"/>
                <a:gd name="connsiteX4" fmla="*/ 252896 w 1089479"/>
                <a:gd name="connsiteY4" fmla="*/ 767964 h 1755710"/>
                <a:gd name="connsiteX5" fmla="*/ 496142 w 1089479"/>
                <a:gd name="connsiteY5" fmla="*/ 1362825 h 1755710"/>
                <a:gd name="connsiteX6" fmla="*/ 947973 w 1089479"/>
                <a:gd name="connsiteY6" fmla="*/ 1319917 h 1755710"/>
                <a:gd name="connsiteX7" fmla="*/ 1045376 w 1089479"/>
                <a:gd name="connsiteY7" fmla="*/ 631466 h 1755710"/>
                <a:gd name="connsiteX8" fmla="*/ 693531 w 1089479"/>
                <a:gd name="connsiteY8" fmla="*/ 94090 h 1755710"/>
                <a:gd name="connsiteX0" fmla="*/ 693531 w 1089479"/>
                <a:gd name="connsiteY0" fmla="*/ 94090 h 1755710"/>
                <a:gd name="connsiteX1" fmla="*/ 235668 w 1089479"/>
                <a:gd name="connsiteY1" fmla="*/ 66923 h 1755710"/>
                <a:gd name="connsiteX2" fmla="*/ 3755 w 1089479"/>
                <a:gd name="connsiteY2" fmla="*/ 432683 h 1755710"/>
                <a:gd name="connsiteX3" fmla="*/ 258197 w 1089479"/>
                <a:gd name="connsiteY3" fmla="*/ 615563 h 1755710"/>
                <a:gd name="connsiteX4" fmla="*/ 197475 w 1089479"/>
                <a:gd name="connsiteY4" fmla="*/ 1026108 h 1755710"/>
                <a:gd name="connsiteX5" fmla="*/ 496142 w 1089479"/>
                <a:gd name="connsiteY5" fmla="*/ 1362825 h 1755710"/>
                <a:gd name="connsiteX6" fmla="*/ 947973 w 1089479"/>
                <a:gd name="connsiteY6" fmla="*/ 1319917 h 1755710"/>
                <a:gd name="connsiteX7" fmla="*/ 1045376 w 1089479"/>
                <a:gd name="connsiteY7" fmla="*/ 631466 h 1755710"/>
                <a:gd name="connsiteX8" fmla="*/ 693531 w 1089479"/>
                <a:gd name="connsiteY8" fmla="*/ 94090 h 1755710"/>
                <a:gd name="connsiteX0" fmla="*/ 545192 w 941140"/>
                <a:gd name="connsiteY0" fmla="*/ 94090 h 1755710"/>
                <a:gd name="connsiteX1" fmla="*/ 87329 w 941140"/>
                <a:gd name="connsiteY1" fmla="*/ 66923 h 1755710"/>
                <a:gd name="connsiteX2" fmla="*/ 21223 w 941140"/>
                <a:gd name="connsiteY2" fmla="*/ 277134 h 1755710"/>
                <a:gd name="connsiteX3" fmla="*/ 109858 w 941140"/>
                <a:gd name="connsiteY3" fmla="*/ 615563 h 1755710"/>
                <a:gd name="connsiteX4" fmla="*/ 49136 w 941140"/>
                <a:gd name="connsiteY4" fmla="*/ 1026108 h 1755710"/>
                <a:gd name="connsiteX5" fmla="*/ 347803 w 941140"/>
                <a:gd name="connsiteY5" fmla="*/ 1362825 h 1755710"/>
                <a:gd name="connsiteX6" fmla="*/ 799634 w 941140"/>
                <a:gd name="connsiteY6" fmla="*/ 1319917 h 1755710"/>
                <a:gd name="connsiteX7" fmla="*/ 897037 w 941140"/>
                <a:gd name="connsiteY7" fmla="*/ 631466 h 1755710"/>
                <a:gd name="connsiteX8" fmla="*/ 545192 w 941140"/>
                <a:gd name="connsiteY8" fmla="*/ 94090 h 1755710"/>
                <a:gd name="connsiteX0" fmla="*/ 596524 w 992472"/>
                <a:gd name="connsiteY0" fmla="*/ 59054 h 1720674"/>
                <a:gd name="connsiteX1" fmla="*/ 72555 w 992472"/>
                <a:gd name="connsiteY1" fmla="*/ 242098 h 1720674"/>
                <a:gd name="connsiteX2" fmla="*/ 161190 w 992472"/>
                <a:gd name="connsiteY2" fmla="*/ 580527 h 1720674"/>
                <a:gd name="connsiteX3" fmla="*/ 100468 w 992472"/>
                <a:gd name="connsiteY3" fmla="*/ 991072 h 1720674"/>
                <a:gd name="connsiteX4" fmla="*/ 399135 w 992472"/>
                <a:gd name="connsiteY4" fmla="*/ 1327789 h 1720674"/>
                <a:gd name="connsiteX5" fmla="*/ 850966 w 992472"/>
                <a:gd name="connsiteY5" fmla="*/ 1284881 h 1720674"/>
                <a:gd name="connsiteX6" fmla="*/ 948369 w 992472"/>
                <a:gd name="connsiteY6" fmla="*/ 596430 h 1720674"/>
                <a:gd name="connsiteX7" fmla="*/ 596524 w 992472"/>
                <a:gd name="connsiteY7" fmla="*/ 59054 h 1720674"/>
                <a:gd name="connsiteX0" fmla="*/ 596524 w 1120077"/>
                <a:gd name="connsiteY0" fmla="*/ 54785 h 1716405"/>
                <a:gd name="connsiteX1" fmla="*/ 72555 w 1120077"/>
                <a:gd name="connsiteY1" fmla="*/ 237829 h 1716405"/>
                <a:gd name="connsiteX2" fmla="*/ 161190 w 1120077"/>
                <a:gd name="connsiteY2" fmla="*/ 576258 h 1716405"/>
                <a:gd name="connsiteX3" fmla="*/ 100468 w 1120077"/>
                <a:gd name="connsiteY3" fmla="*/ 986803 h 1716405"/>
                <a:gd name="connsiteX4" fmla="*/ 399135 w 1120077"/>
                <a:gd name="connsiteY4" fmla="*/ 1323520 h 1716405"/>
                <a:gd name="connsiteX5" fmla="*/ 850966 w 1120077"/>
                <a:gd name="connsiteY5" fmla="*/ 1280612 h 1716405"/>
                <a:gd name="connsiteX6" fmla="*/ 1077670 w 1120077"/>
                <a:gd name="connsiteY6" fmla="*/ 566545 h 1716405"/>
                <a:gd name="connsiteX7" fmla="*/ 596524 w 1120077"/>
                <a:gd name="connsiteY7" fmla="*/ 54785 h 1716405"/>
                <a:gd name="connsiteX0" fmla="*/ 674200 w 1120077"/>
                <a:gd name="connsiteY0" fmla="*/ 54787 h 1588316"/>
                <a:gd name="connsiteX1" fmla="*/ 83652 w 1120077"/>
                <a:gd name="connsiteY1" fmla="*/ 109740 h 1588316"/>
                <a:gd name="connsiteX2" fmla="*/ 172287 w 1120077"/>
                <a:gd name="connsiteY2" fmla="*/ 448169 h 1588316"/>
                <a:gd name="connsiteX3" fmla="*/ 111565 w 1120077"/>
                <a:gd name="connsiteY3" fmla="*/ 858714 h 1588316"/>
                <a:gd name="connsiteX4" fmla="*/ 410232 w 1120077"/>
                <a:gd name="connsiteY4" fmla="*/ 1195431 h 1588316"/>
                <a:gd name="connsiteX5" fmla="*/ 862063 w 1120077"/>
                <a:gd name="connsiteY5" fmla="*/ 1152523 h 1588316"/>
                <a:gd name="connsiteX6" fmla="*/ 1088767 w 1120077"/>
                <a:gd name="connsiteY6" fmla="*/ 438456 h 1588316"/>
                <a:gd name="connsiteX7" fmla="*/ 674200 w 1120077"/>
                <a:gd name="connsiteY7" fmla="*/ 54787 h 1588316"/>
                <a:gd name="connsiteX0" fmla="*/ 602292 w 1048169"/>
                <a:gd name="connsiteY0" fmla="*/ 85895 h 1619424"/>
                <a:gd name="connsiteX1" fmla="*/ 107723 w 1048169"/>
                <a:gd name="connsiteY1" fmla="*/ 65563 h 1619424"/>
                <a:gd name="connsiteX2" fmla="*/ 100379 w 1048169"/>
                <a:gd name="connsiteY2" fmla="*/ 479277 h 1619424"/>
                <a:gd name="connsiteX3" fmla="*/ 39657 w 1048169"/>
                <a:gd name="connsiteY3" fmla="*/ 889822 h 1619424"/>
                <a:gd name="connsiteX4" fmla="*/ 338324 w 1048169"/>
                <a:gd name="connsiteY4" fmla="*/ 1226539 h 1619424"/>
                <a:gd name="connsiteX5" fmla="*/ 790155 w 1048169"/>
                <a:gd name="connsiteY5" fmla="*/ 1183631 h 1619424"/>
                <a:gd name="connsiteX6" fmla="*/ 1016859 w 1048169"/>
                <a:gd name="connsiteY6" fmla="*/ 469564 h 1619424"/>
                <a:gd name="connsiteX7" fmla="*/ 602292 w 1048169"/>
                <a:gd name="connsiteY7" fmla="*/ 85895 h 161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8169" h="1619424">
                  <a:moveTo>
                    <a:pt x="602292" y="85895"/>
                  </a:moveTo>
                  <a:cubicBezTo>
                    <a:pt x="450769" y="18561"/>
                    <a:pt x="191375" y="-1"/>
                    <a:pt x="107723" y="65563"/>
                  </a:cubicBezTo>
                  <a:cubicBezTo>
                    <a:pt x="24071" y="131127"/>
                    <a:pt x="111723" y="341900"/>
                    <a:pt x="100379" y="479277"/>
                  </a:cubicBezTo>
                  <a:cubicBezTo>
                    <a:pt x="89035" y="616654"/>
                    <a:pt x="0" y="765278"/>
                    <a:pt x="39657" y="889822"/>
                  </a:cubicBezTo>
                  <a:cubicBezTo>
                    <a:pt x="79314" y="1014366"/>
                    <a:pt x="260578" y="1121847"/>
                    <a:pt x="338324" y="1226539"/>
                  </a:cubicBezTo>
                  <a:cubicBezTo>
                    <a:pt x="931661" y="1619425"/>
                    <a:pt x="677066" y="1309793"/>
                    <a:pt x="790155" y="1183631"/>
                  </a:cubicBezTo>
                  <a:cubicBezTo>
                    <a:pt x="903244" y="1057469"/>
                    <a:pt x="1048169" y="652520"/>
                    <a:pt x="1016859" y="469564"/>
                  </a:cubicBezTo>
                  <a:cubicBezTo>
                    <a:pt x="985549" y="286608"/>
                    <a:pt x="753815" y="153229"/>
                    <a:pt x="602292" y="85895"/>
                  </a:cubicBezTo>
                  <a:close/>
                </a:path>
              </a:pathLst>
            </a:custGeom>
            <a:gradFill flip="none" rotWithShape="0">
              <a:gsLst>
                <a:gs pos="2000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75000"/>
                  </a:schemeClr>
                </a:gs>
                <a:gs pos="96000">
                  <a:schemeClr val="tx2">
                    <a:lumMod val="95000"/>
                    <a:lumOff val="5000"/>
                  </a:schemeClr>
                </a:gs>
              </a:gsLst>
              <a:lin ang="660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1300" u="sng">
                <a:solidFill>
                  <a:srgbClr val="000000"/>
                </a:solidFill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222877" y="822284"/>
              <a:ext cx="617452" cy="30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sz="1300" smtClean="0">
                  <a:solidFill>
                    <a:srgbClr val="000000"/>
                  </a:solidFill>
                  <a:latin typeface="Tw Cen MT Condensed Extra Bold" pitchFamily="34" charset="0"/>
                </a:rPr>
                <a:t>LBD</a:t>
              </a:r>
              <a:endParaRPr lang="en-US" sz="1300" dirty="0">
                <a:solidFill>
                  <a:srgbClr val="000000"/>
                </a:solidFill>
                <a:latin typeface="Tw Cen MT Condensed Extra Bold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776506" y="712746"/>
              <a:ext cx="617452" cy="30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sz="1300" smtClean="0">
                  <a:solidFill>
                    <a:srgbClr val="000000"/>
                  </a:solidFill>
                  <a:latin typeface="Tw Cen MT Condensed Extra Bold" pitchFamily="34" charset="0"/>
                </a:rPr>
                <a:t>AF1a</a:t>
              </a:r>
              <a:endParaRPr lang="en-US" sz="1300" dirty="0">
                <a:solidFill>
                  <a:srgbClr val="000000"/>
                </a:solidFill>
                <a:latin typeface="Tw Cen MT Condensed Extra Bold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4565643" y="1946852"/>
              <a:ext cx="617452" cy="3068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sz="1300" smtClean="0">
                  <a:solidFill>
                    <a:srgbClr val="000000"/>
                  </a:solidFill>
                  <a:latin typeface="Tw Cen MT Condensed Extra Bold" pitchFamily="34" charset="0"/>
                </a:rPr>
                <a:t>AF1b</a:t>
              </a:r>
              <a:endParaRPr lang="en-US" sz="1300" dirty="0">
                <a:solidFill>
                  <a:srgbClr val="000000"/>
                </a:solidFill>
                <a:latin typeface="Tw Cen MT Condensed Extra Bold" pitchFamily="34" charset="0"/>
              </a:endParaRPr>
            </a:p>
          </p:txBody>
        </p:sp>
      </p:grpSp>
      <p:grpSp>
        <p:nvGrpSpPr>
          <p:cNvPr id="27" name="Group 14"/>
          <p:cNvGrpSpPr/>
          <p:nvPr/>
        </p:nvGrpSpPr>
        <p:grpSpPr>
          <a:xfrm>
            <a:off x="5347687" y="282226"/>
            <a:ext cx="322924" cy="645663"/>
            <a:chOff x="7598553" y="2601264"/>
            <a:chExt cx="713401" cy="1770601"/>
          </a:xfrm>
        </p:grpSpPr>
        <p:sp>
          <p:nvSpPr>
            <p:cNvPr id="16" name="Freeform 18"/>
            <p:cNvSpPr/>
            <p:nvPr/>
          </p:nvSpPr>
          <p:spPr>
            <a:xfrm rot="21424466">
              <a:off x="7666840" y="3685337"/>
              <a:ext cx="634471" cy="686528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41678"/>
                <a:gd name="connsiteY0" fmla="*/ 0 h 1733020"/>
                <a:gd name="connsiteX1" fmla="*/ 95415 w 1141678"/>
                <a:gd name="connsiteY1" fmla="*/ 230588 h 1733020"/>
                <a:gd name="connsiteX2" fmla="*/ 389614 w 1141678"/>
                <a:gd name="connsiteY2" fmla="*/ 508884 h 1733020"/>
                <a:gd name="connsiteX3" fmla="*/ 846176 w 1141678"/>
                <a:gd name="connsiteY3" fmla="*/ 889356 h 1733020"/>
                <a:gd name="connsiteX4" fmla="*/ 1141678 w 1141678"/>
                <a:gd name="connsiteY4" fmla="*/ 1341446 h 1733020"/>
                <a:gd name="connsiteX5" fmla="*/ 1027479 w 1141678"/>
                <a:gd name="connsiteY5" fmla="*/ 1654831 h 1733020"/>
                <a:gd name="connsiteX6" fmla="*/ 722973 w 1141678"/>
                <a:gd name="connsiteY6" fmla="*/ 1209353 h 1733020"/>
                <a:gd name="connsiteX7" fmla="*/ 381662 w 1141678"/>
                <a:gd name="connsiteY7" fmla="*/ 882595 h 1733020"/>
                <a:gd name="connsiteX8" fmla="*/ 63610 w 1141678"/>
                <a:gd name="connsiteY8" fmla="*/ 564543 h 1733020"/>
                <a:gd name="connsiteX9" fmla="*/ 0 w 1141678"/>
                <a:gd name="connsiteY9" fmla="*/ 405517 h 1733020"/>
                <a:gd name="connsiteX10" fmla="*/ 7951 w 1141678"/>
                <a:gd name="connsiteY10" fmla="*/ 0 h 1733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41678" h="1733020">
                  <a:moveTo>
                    <a:pt x="7951" y="0"/>
                  </a:moveTo>
                  <a:lnTo>
                    <a:pt x="95415" y="230588"/>
                  </a:lnTo>
                  <a:cubicBezTo>
                    <a:pt x="159025" y="315402"/>
                    <a:pt x="264487" y="399089"/>
                    <a:pt x="389614" y="508884"/>
                  </a:cubicBezTo>
                  <a:cubicBezTo>
                    <a:pt x="514741" y="618679"/>
                    <a:pt x="720832" y="750596"/>
                    <a:pt x="846176" y="889356"/>
                  </a:cubicBezTo>
                  <a:cubicBezTo>
                    <a:pt x="971520" y="1028116"/>
                    <a:pt x="1104572" y="1285787"/>
                    <a:pt x="1141678" y="1341446"/>
                  </a:cubicBezTo>
                  <a:lnTo>
                    <a:pt x="1027479" y="1654831"/>
                  </a:lnTo>
                  <a:cubicBezTo>
                    <a:pt x="995674" y="1733019"/>
                    <a:pt x="974115" y="1420884"/>
                    <a:pt x="722973" y="1209353"/>
                  </a:cubicBezTo>
                  <a:cubicBezTo>
                    <a:pt x="575351" y="1017130"/>
                    <a:pt x="491556" y="990063"/>
                    <a:pt x="381662" y="882595"/>
                  </a:cubicBezTo>
                  <a:cubicBezTo>
                    <a:pt x="271768" y="775127"/>
                    <a:pt x="127220" y="644056"/>
                    <a:pt x="63610" y="564543"/>
                  </a:cubicBezTo>
                  <a:cubicBezTo>
                    <a:pt x="0" y="485030"/>
                    <a:pt x="9276" y="499607"/>
                    <a:pt x="0" y="405517"/>
                  </a:cubicBezTo>
                  <a:lnTo>
                    <a:pt x="7951" y="0"/>
                  </a:lnTo>
                  <a:close/>
                </a:path>
              </a:pathLst>
            </a:custGeom>
            <a:solidFill>
              <a:schemeClr val="tx1"/>
            </a:soli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17" name="Freeform 18"/>
            <p:cNvSpPr/>
            <p:nvPr/>
          </p:nvSpPr>
          <p:spPr>
            <a:xfrm rot="21424466">
              <a:off x="7647303" y="3071523"/>
              <a:ext cx="648114" cy="778694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6227" h="1965677">
                  <a:moveTo>
                    <a:pt x="7951" y="0"/>
                  </a:moveTo>
                  <a:lnTo>
                    <a:pt x="95415" y="230588"/>
                  </a:lnTo>
                  <a:cubicBezTo>
                    <a:pt x="159025" y="315402"/>
                    <a:pt x="264487" y="399089"/>
                    <a:pt x="389614" y="508884"/>
                  </a:cubicBezTo>
                  <a:cubicBezTo>
                    <a:pt x="514741" y="618679"/>
                    <a:pt x="720832" y="750596"/>
                    <a:pt x="846176" y="889356"/>
                  </a:cubicBezTo>
                  <a:cubicBezTo>
                    <a:pt x="971520" y="1028116"/>
                    <a:pt x="1104572" y="1285787"/>
                    <a:pt x="1141678" y="1341446"/>
                  </a:cubicBezTo>
                  <a:lnTo>
                    <a:pt x="1166226" y="1887490"/>
                  </a:lnTo>
                  <a:cubicBezTo>
                    <a:pt x="1134421" y="1965678"/>
                    <a:pt x="974115" y="1420884"/>
                    <a:pt x="722973" y="1209353"/>
                  </a:cubicBezTo>
                  <a:cubicBezTo>
                    <a:pt x="575351" y="1017130"/>
                    <a:pt x="491556" y="990063"/>
                    <a:pt x="381662" y="882595"/>
                  </a:cubicBezTo>
                  <a:cubicBezTo>
                    <a:pt x="271768" y="775127"/>
                    <a:pt x="127220" y="644056"/>
                    <a:pt x="63610" y="564543"/>
                  </a:cubicBezTo>
                  <a:cubicBezTo>
                    <a:pt x="0" y="485030"/>
                    <a:pt x="9276" y="499607"/>
                    <a:pt x="0" y="405517"/>
                  </a:cubicBezTo>
                  <a:lnTo>
                    <a:pt x="7951" y="0"/>
                  </a:lnTo>
                  <a:close/>
                </a:path>
              </a:pathLst>
            </a:custGeom>
            <a:solidFill>
              <a:schemeClr val="tx1"/>
            </a:soli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18" name="Freeform 18"/>
            <p:cNvSpPr/>
            <p:nvPr/>
          </p:nvSpPr>
          <p:spPr>
            <a:xfrm rot="21424466" flipH="1">
              <a:off x="7706745" y="3619724"/>
              <a:ext cx="605209" cy="690076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5076 w 1163350"/>
                <a:gd name="connsiteY0" fmla="*/ 0 h 1965677"/>
                <a:gd name="connsiteX1" fmla="*/ 92540 w 1163350"/>
                <a:gd name="connsiteY1" fmla="*/ 230588 h 1965677"/>
                <a:gd name="connsiteX2" fmla="*/ 386739 w 1163350"/>
                <a:gd name="connsiteY2" fmla="*/ 508884 h 1965677"/>
                <a:gd name="connsiteX3" fmla="*/ 843301 w 1163350"/>
                <a:gd name="connsiteY3" fmla="*/ 889356 h 1965677"/>
                <a:gd name="connsiteX4" fmla="*/ 1138803 w 1163350"/>
                <a:gd name="connsiteY4" fmla="*/ 1341446 h 1965677"/>
                <a:gd name="connsiteX5" fmla="*/ 1163351 w 1163350"/>
                <a:gd name="connsiteY5" fmla="*/ 1887490 h 1965677"/>
                <a:gd name="connsiteX6" fmla="*/ 720098 w 1163350"/>
                <a:gd name="connsiteY6" fmla="*/ 1209353 h 1965677"/>
                <a:gd name="connsiteX7" fmla="*/ 378787 w 1163350"/>
                <a:gd name="connsiteY7" fmla="*/ 882595 h 1965677"/>
                <a:gd name="connsiteX8" fmla="*/ 60735 w 1163350"/>
                <a:gd name="connsiteY8" fmla="*/ 564543 h 1965677"/>
                <a:gd name="connsiteX9" fmla="*/ 14383 w 1163350"/>
                <a:gd name="connsiteY9" fmla="*/ 496786 h 1965677"/>
                <a:gd name="connsiteX10" fmla="*/ 5076 w 1163350"/>
                <a:gd name="connsiteY10" fmla="*/ 0 h 1965677"/>
                <a:gd name="connsiteX0" fmla="*/ 5074 w 1138802"/>
                <a:gd name="connsiteY0" fmla="*/ 0 h 1741976"/>
                <a:gd name="connsiteX1" fmla="*/ 92538 w 1138802"/>
                <a:gd name="connsiteY1" fmla="*/ 230588 h 1741976"/>
                <a:gd name="connsiteX2" fmla="*/ 386737 w 1138802"/>
                <a:gd name="connsiteY2" fmla="*/ 508884 h 1741976"/>
                <a:gd name="connsiteX3" fmla="*/ 843299 w 1138802"/>
                <a:gd name="connsiteY3" fmla="*/ 889356 h 1741976"/>
                <a:gd name="connsiteX4" fmla="*/ 1138801 w 1138802"/>
                <a:gd name="connsiteY4" fmla="*/ 1341446 h 1741976"/>
                <a:gd name="connsiteX5" fmla="*/ 1034008 w 1138802"/>
                <a:gd name="connsiteY5" fmla="*/ 1663789 h 1741976"/>
                <a:gd name="connsiteX6" fmla="*/ 720096 w 1138802"/>
                <a:gd name="connsiteY6" fmla="*/ 1209353 h 1741976"/>
                <a:gd name="connsiteX7" fmla="*/ 378785 w 1138802"/>
                <a:gd name="connsiteY7" fmla="*/ 882595 h 1741976"/>
                <a:gd name="connsiteX8" fmla="*/ 60733 w 1138802"/>
                <a:gd name="connsiteY8" fmla="*/ 564543 h 1741976"/>
                <a:gd name="connsiteX9" fmla="*/ 14381 w 1138802"/>
                <a:gd name="connsiteY9" fmla="*/ 496786 h 1741976"/>
                <a:gd name="connsiteX10" fmla="*/ 5074 w 1138802"/>
                <a:gd name="connsiteY10" fmla="*/ 0 h 1741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8802" h="1741976">
                  <a:moveTo>
                    <a:pt x="5074" y="0"/>
                  </a:moveTo>
                  <a:lnTo>
                    <a:pt x="92538" y="230588"/>
                  </a:lnTo>
                  <a:cubicBezTo>
                    <a:pt x="156148" y="315402"/>
                    <a:pt x="261610" y="399089"/>
                    <a:pt x="386737" y="508884"/>
                  </a:cubicBezTo>
                  <a:cubicBezTo>
                    <a:pt x="511864" y="618679"/>
                    <a:pt x="717955" y="750596"/>
                    <a:pt x="843299" y="889356"/>
                  </a:cubicBezTo>
                  <a:cubicBezTo>
                    <a:pt x="968643" y="1028116"/>
                    <a:pt x="1101695" y="1285787"/>
                    <a:pt x="1138801" y="1341446"/>
                  </a:cubicBezTo>
                  <a:lnTo>
                    <a:pt x="1034008" y="1663789"/>
                  </a:lnTo>
                  <a:cubicBezTo>
                    <a:pt x="1002203" y="1741977"/>
                    <a:pt x="971238" y="1420884"/>
                    <a:pt x="720096" y="1209353"/>
                  </a:cubicBezTo>
                  <a:cubicBezTo>
                    <a:pt x="572474" y="1017130"/>
                    <a:pt x="488679" y="990063"/>
                    <a:pt x="378785" y="882595"/>
                  </a:cubicBezTo>
                  <a:cubicBezTo>
                    <a:pt x="268891" y="775127"/>
                    <a:pt x="121467" y="628844"/>
                    <a:pt x="60733" y="564543"/>
                  </a:cubicBezTo>
                  <a:cubicBezTo>
                    <a:pt x="-1" y="500242"/>
                    <a:pt x="23657" y="590876"/>
                    <a:pt x="14381" y="496786"/>
                  </a:cubicBezTo>
                  <a:lnTo>
                    <a:pt x="5074" y="0"/>
                  </a:lnTo>
                  <a:close/>
                </a:path>
              </a:pathLst>
            </a:custGeom>
            <a:gradFill flip="none" rotWithShape="1">
              <a:gsLst>
                <a:gs pos="18000">
                  <a:srgbClr val="2D2D8A">
                    <a:lumMod val="50000"/>
                  </a:srgbClr>
                </a:gs>
                <a:gs pos="50000">
                  <a:srgbClr val="FFFFFF">
                    <a:lumMod val="95000"/>
                  </a:srgbClr>
                </a:gs>
                <a:gs pos="100000">
                  <a:srgbClr val="2D2D8A">
                    <a:lumMod val="75000"/>
                  </a:srgbClr>
                </a:gs>
              </a:gsLst>
              <a:lin ang="10800000" scaled="0"/>
              <a:tileRect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19" name="Freeform 18"/>
            <p:cNvSpPr/>
            <p:nvPr/>
          </p:nvSpPr>
          <p:spPr>
            <a:xfrm rot="21424466">
              <a:off x="7598553" y="2666194"/>
              <a:ext cx="648113" cy="687348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0 w 1166225"/>
                <a:gd name="connsiteY0" fmla="*/ 174930 h 1735090"/>
                <a:gd name="connsiteX1" fmla="*/ 95415 w 1166225"/>
                <a:gd name="connsiteY1" fmla="*/ 1 h 1735090"/>
                <a:gd name="connsiteX2" fmla="*/ 389614 w 1166225"/>
                <a:gd name="connsiteY2" fmla="*/ 278297 h 1735090"/>
                <a:gd name="connsiteX3" fmla="*/ 846176 w 1166225"/>
                <a:gd name="connsiteY3" fmla="*/ 658769 h 1735090"/>
                <a:gd name="connsiteX4" fmla="*/ 1141678 w 1166225"/>
                <a:gd name="connsiteY4" fmla="*/ 1110859 h 1735090"/>
                <a:gd name="connsiteX5" fmla="*/ 1166226 w 1166225"/>
                <a:gd name="connsiteY5" fmla="*/ 1656903 h 1735090"/>
                <a:gd name="connsiteX6" fmla="*/ 722973 w 1166225"/>
                <a:gd name="connsiteY6" fmla="*/ 978766 h 1735090"/>
                <a:gd name="connsiteX7" fmla="*/ 381662 w 1166225"/>
                <a:gd name="connsiteY7" fmla="*/ 652008 h 1735090"/>
                <a:gd name="connsiteX8" fmla="*/ 63610 w 1166225"/>
                <a:gd name="connsiteY8" fmla="*/ 333956 h 1735090"/>
                <a:gd name="connsiteX9" fmla="*/ 0 w 1166225"/>
                <a:gd name="connsiteY9" fmla="*/ 174930 h 1735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6225" h="1735090">
                  <a:moveTo>
                    <a:pt x="0" y="174930"/>
                  </a:moveTo>
                  <a:lnTo>
                    <a:pt x="95415" y="1"/>
                  </a:lnTo>
                  <a:cubicBezTo>
                    <a:pt x="159025" y="84815"/>
                    <a:pt x="264487" y="168502"/>
                    <a:pt x="389614" y="278297"/>
                  </a:cubicBezTo>
                  <a:cubicBezTo>
                    <a:pt x="514741" y="388092"/>
                    <a:pt x="720832" y="520009"/>
                    <a:pt x="846176" y="658769"/>
                  </a:cubicBezTo>
                  <a:cubicBezTo>
                    <a:pt x="971520" y="797529"/>
                    <a:pt x="1104572" y="1055200"/>
                    <a:pt x="1141678" y="1110859"/>
                  </a:cubicBezTo>
                  <a:lnTo>
                    <a:pt x="1166226" y="1656903"/>
                  </a:lnTo>
                  <a:cubicBezTo>
                    <a:pt x="1134421" y="1735091"/>
                    <a:pt x="974115" y="1190297"/>
                    <a:pt x="722973" y="978766"/>
                  </a:cubicBezTo>
                  <a:cubicBezTo>
                    <a:pt x="575351" y="786543"/>
                    <a:pt x="491556" y="759476"/>
                    <a:pt x="381662" y="652008"/>
                  </a:cubicBezTo>
                  <a:cubicBezTo>
                    <a:pt x="271768" y="544540"/>
                    <a:pt x="127220" y="413469"/>
                    <a:pt x="63610" y="333956"/>
                  </a:cubicBezTo>
                  <a:cubicBezTo>
                    <a:pt x="0" y="254443"/>
                    <a:pt x="9276" y="269020"/>
                    <a:pt x="0" y="174930"/>
                  </a:cubicBezTo>
                  <a:close/>
                </a:path>
              </a:pathLst>
            </a:custGeom>
            <a:solidFill>
              <a:schemeClr val="tx1"/>
            </a:soli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20" name="Freeform 18"/>
            <p:cNvSpPr/>
            <p:nvPr/>
          </p:nvSpPr>
          <p:spPr>
            <a:xfrm rot="21424466" flipH="1">
              <a:off x="7644888" y="3123384"/>
              <a:ext cx="618255" cy="778694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5076 w 1163350"/>
                <a:gd name="connsiteY0" fmla="*/ 0 h 1965677"/>
                <a:gd name="connsiteX1" fmla="*/ 92540 w 1163350"/>
                <a:gd name="connsiteY1" fmla="*/ 230588 h 1965677"/>
                <a:gd name="connsiteX2" fmla="*/ 386739 w 1163350"/>
                <a:gd name="connsiteY2" fmla="*/ 508884 h 1965677"/>
                <a:gd name="connsiteX3" fmla="*/ 843301 w 1163350"/>
                <a:gd name="connsiteY3" fmla="*/ 889356 h 1965677"/>
                <a:gd name="connsiteX4" fmla="*/ 1138803 w 1163350"/>
                <a:gd name="connsiteY4" fmla="*/ 1341446 h 1965677"/>
                <a:gd name="connsiteX5" fmla="*/ 1163351 w 1163350"/>
                <a:gd name="connsiteY5" fmla="*/ 1887490 h 1965677"/>
                <a:gd name="connsiteX6" fmla="*/ 720098 w 1163350"/>
                <a:gd name="connsiteY6" fmla="*/ 1209353 h 1965677"/>
                <a:gd name="connsiteX7" fmla="*/ 378787 w 1163350"/>
                <a:gd name="connsiteY7" fmla="*/ 882595 h 1965677"/>
                <a:gd name="connsiteX8" fmla="*/ 60735 w 1163350"/>
                <a:gd name="connsiteY8" fmla="*/ 564543 h 1965677"/>
                <a:gd name="connsiteX9" fmla="*/ 14383 w 1163350"/>
                <a:gd name="connsiteY9" fmla="*/ 496786 h 1965677"/>
                <a:gd name="connsiteX10" fmla="*/ 5076 w 1163350"/>
                <a:gd name="connsiteY10" fmla="*/ 0 h 1965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3350" h="1965677">
                  <a:moveTo>
                    <a:pt x="5076" y="0"/>
                  </a:moveTo>
                  <a:lnTo>
                    <a:pt x="92540" y="230588"/>
                  </a:lnTo>
                  <a:cubicBezTo>
                    <a:pt x="156150" y="315402"/>
                    <a:pt x="261612" y="399089"/>
                    <a:pt x="386739" y="508884"/>
                  </a:cubicBezTo>
                  <a:cubicBezTo>
                    <a:pt x="511866" y="618679"/>
                    <a:pt x="717957" y="750596"/>
                    <a:pt x="843301" y="889356"/>
                  </a:cubicBezTo>
                  <a:cubicBezTo>
                    <a:pt x="968645" y="1028116"/>
                    <a:pt x="1101697" y="1285787"/>
                    <a:pt x="1138803" y="1341446"/>
                  </a:cubicBezTo>
                  <a:lnTo>
                    <a:pt x="1163351" y="1887490"/>
                  </a:lnTo>
                  <a:cubicBezTo>
                    <a:pt x="1131546" y="1965678"/>
                    <a:pt x="971240" y="1420884"/>
                    <a:pt x="720098" y="1209353"/>
                  </a:cubicBezTo>
                  <a:cubicBezTo>
                    <a:pt x="572476" y="1017130"/>
                    <a:pt x="488681" y="990063"/>
                    <a:pt x="378787" y="882595"/>
                  </a:cubicBezTo>
                  <a:cubicBezTo>
                    <a:pt x="268893" y="775127"/>
                    <a:pt x="121469" y="628844"/>
                    <a:pt x="60735" y="564543"/>
                  </a:cubicBezTo>
                  <a:cubicBezTo>
                    <a:pt x="1" y="500242"/>
                    <a:pt x="23659" y="590876"/>
                    <a:pt x="14383" y="496786"/>
                  </a:cubicBezTo>
                  <a:lnTo>
                    <a:pt x="5076" y="0"/>
                  </a:lnTo>
                  <a:close/>
                </a:path>
              </a:pathLst>
            </a:custGeom>
            <a:gradFill flip="none" rotWithShape="1">
              <a:gsLst>
                <a:gs pos="18000">
                  <a:srgbClr val="2D2D8A">
                    <a:lumMod val="50000"/>
                  </a:srgbClr>
                </a:gs>
                <a:gs pos="50000">
                  <a:srgbClr val="FFFFFF">
                    <a:lumMod val="95000"/>
                  </a:srgbClr>
                </a:gs>
                <a:gs pos="100000">
                  <a:srgbClr val="2D2D8A">
                    <a:lumMod val="75000"/>
                  </a:srgbClr>
                </a:gs>
              </a:gsLst>
              <a:lin ang="10800000" scaled="0"/>
              <a:tileRect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21" name="Freeform 18"/>
            <p:cNvSpPr/>
            <p:nvPr/>
          </p:nvSpPr>
          <p:spPr>
            <a:xfrm rot="21424466" flipH="1">
              <a:off x="7625338" y="2601264"/>
              <a:ext cx="618255" cy="687348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5076 w 1163350"/>
                <a:gd name="connsiteY0" fmla="*/ 0 h 1965677"/>
                <a:gd name="connsiteX1" fmla="*/ 92540 w 1163350"/>
                <a:gd name="connsiteY1" fmla="*/ 230588 h 1965677"/>
                <a:gd name="connsiteX2" fmla="*/ 386739 w 1163350"/>
                <a:gd name="connsiteY2" fmla="*/ 508884 h 1965677"/>
                <a:gd name="connsiteX3" fmla="*/ 843301 w 1163350"/>
                <a:gd name="connsiteY3" fmla="*/ 889356 h 1965677"/>
                <a:gd name="connsiteX4" fmla="*/ 1138803 w 1163350"/>
                <a:gd name="connsiteY4" fmla="*/ 1341446 h 1965677"/>
                <a:gd name="connsiteX5" fmla="*/ 1163351 w 1163350"/>
                <a:gd name="connsiteY5" fmla="*/ 1887490 h 1965677"/>
                <a:gd name="connsiteX6" fmla="*/ 720098 w 1163350"/>
                <a:gd name="connsiteY6" fmla="*/ 1209353 h 1965677"/>
                <a:gd name="connsiteX7" fmla="*/ 378787 w 1163350"/>
                <a:gd name="connsiteY7" fmla="*/ 882595 h 1965677"/>
                <a:gd name="connsiteX8" fmla="*/ 60735 w 1163350"/>
                <a:gd name="connsiteY8" fmla="*/ 564543 h 1965677"/>
                <a:gd name="connsiteX9" fmla="*/ 14383 w 1163350"/>
                <a:gd name="connsiteY9" fmla="*/ 496786 h 1965677"/>
                <a:gd name="connsiteX10" fmla="*/ 5076 w 1163350"/>
                <a:gd name="connsiteY10" fmla="*/ 0 h 1965677"/>
                <a:gd name="connsiteX0" fmla="*/ 14381 w 1163350"/>
                <a:gd name="connsiteY0" fmla="*/ 266199 h 1735090"/>
                <a:gd name="connsiteX1" fmla="*/ 92538 w 1163350"/>
                <a:gd name="connsiteY1" fmla="*/ 1 h 1735090"/>
                <a:gd name="connsiteX2" fmla="*/ 386737 w 1163350"/>
                <a:gd name="connsiteY2" fmla="*/ 278297 h 1735090"/>
                <a:gd name="connsiteX3" fmla="*/ 843299 w 1163350"/>
                <a:gd name="connsiteY3" fmla="*/ 658769 h 1735090"/>
                <a:gd name="connsiteX4" fmla="*/ 1138801 w 1163350"/>
                <a:gd name="connsiteY4" fmla="*/ 1110859 h 1735090"/>
                <a:gd name="connsiteX5" fmla="*/ 1163349 w 1163350"/>
                <a:gd name="connsiteY5" fmla="*/ 1656903 h 1735090"/>
                <a:gd name="connsiteX6" fmla="*/ 720096 w 1163350"/>
                <a:gd name="connsiteY6" fmla="*/ 978766 h 1735090"/>
                <a:gd name="connsiteX7" fmla="*/ 378785 w 1163350"/>
                <a:gd name="connsiteY7" fmla="*/ 652008 h 1735090"/>
                <a:gd name="connsiteX8" fmla="*/ 60733 w 1163350"/>
                <a:gd name="connsiteY8" fmla="*/ 333956 h 1735090"/>
                <a:gd name="connsiteX9" fmla="*/ 14381 w 1163350"/>
                <a:gd name="connsiteY9" fmla="*/ 266199 h 1735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3350" h="1735090">
                  <a:moveTo>
                    <a:pt x="14381" y="266199"/>
                  </a:moveTo>
                  <a:lnTo>
                    <a:pt x="92538" y="1"/>
                  </a:lnTo>
                  <a:cubicBezTo>
                    <a:pt x="156148" y="84815"/>
                    <a:pt x="261610" y="168502"/>
                    <a:pt x="386737" y="278297"/>
                  </a:cubicBezTo>
                  <a:cubicBezTo>
                    <a:pt x="511864" y="388092"/>
                    <a:pt x="717955" y="520009"/>
                    <a:pt x="843299" y="658769"/>
                  </a:cubicBezTo>
                  <a:cubicBezTo>
                    <a:pt x="968643" y="797529"/>
                    <a:pt x="1101695" y="1055200"/>
                    <a:pt x="1138801" y="1110859"/>
                  </a:cubicBezTo>
                  <a:lnTo>
                    <a:pt x="1163349" y="1656903"/>
                  </a:lnTo>
                  <a:cubicBezTo>
                    <a:pt x="1131544" y="1735091"/>
                    <a:pt x="971238" y="1190297"/>
                    <a:pt x="720096" y="978766"/>
                  </a:cubicBezTo>
                  <a:cubicBezTo>
                    <a:pt x="572474" y="786543"/>
                    <a:pt x="488679" y="759476"/>
                    <a:pt x="378785" y="652008"/>
                  </a:cubicBezTo>
                  <a:cubicBezTo>
                    <a:pt x="268891" y="544540"/>
                    <a:pt x="121467" y="398257"/>
                    <a:pt x="60733" y="333956"/>
                  </a:cubicBezTo>
                  <a:cubicBezTo>
                    <a:pt x="-1" y="269655"/>
                    <a:pt x="23657" y="360289"/>
                    <a:pt x="14381" y="266199"/>
                  </a:cubicBezTo>
                  <a:close/>
                </a:path>
              </a:pathLst>
            </a:custGeom>
            <a:gradFill flip="none" rotWithShape="1">
              <a:gsLst>
                <a:gs pos="18000">
                  <a:srgbClr val="2D2D8A">
                    <a:lumMod val="50000"/>
                  </a:srgbClr>
                </a:gs>
                <a:gs pos="50000">
                  <a:srgbClr val="FFFFFF">
                    <a:lumMod val="95000"/>
                  </a:srgbClr>
                </a:gs>
                <a:gs pos="100000">
                  <a:srgbClr val="2D2D8A">
                    <a:lumMod val="75000"/>
                  </a:srgbClr>
                </a:gs>
              </a:gsLst>
              <a:lin ang="10800000" scaled="0"/>
              <a:tileRect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</p:grpSp>
      <p:grpSp>
        <p:nvGrpSpPr>
          <p:cNvPr id="31" name="Group 21"/>
          <p:cNvGrpSpPr/>
          <p:nvPr/>
        </p:nvGrpSpPr>
        <p:grpSpPr>
          <a:xfrm>
            <a:off x="4737717" y="2037795"/>
            <a:ext cx="179402" cy="87834"/>
            <a:chOff x="5405442" y="3770324"/>
            <a:chExt cx="359008" cy="215873"/>
          </a:xfrm>
          <a:effectLst>
            <a:glow rad="101600">
              <a:schemeClr val="accent1">
                <a:satMod val="175000"/>
                <a:alpha val="40000"/>
              </a:schemeClr>
            </a:glow>
          </a:effectLst>
        </p:grpSpPr>
        <p:sp>
          <p:nvSpPr>
            <p:cNvPr id="23" name="Hexagon 22"/>
            <p:cNvSpPr/>
            <p:nvPr/>
          </p:nvSpPr>
          <p:spPr bwMode="auto">
            <a:xfrm>
              <a:off x="5405442" y="3816349"/>
              <a:ext cx="109539" cy="109539"/>
            </a:xfrm>
            <a:prstGeom prst="hexagon">
              <a:avLst/>
            </a:prstGeom>
            <a:noFill/>
            <a:ln w="12700" cap="flat" cmpd="sng" algn="ctr">
              <a:solidFill>
                <a:srgbClr val="FF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4" name="Hexagon 23"/>
            <p:cNvSpPr/>
            <p:nvPr/>
          </p:nvSpPr>
          <p:spPr bwMode="auto">
            <a:xfrm>
              <a:off x="5483509" y="3876658"/>
              <a:ext cx="109539" cy="109539"/>
            </a:xfrm>
            <a:prstGeom prst="hexagon">
              <a:avLst/>
            </a:prstGeom>
            <a:noFill/>
            <a:ln w="12700" cap="flat" cmpd="sng" algn="ctr">
              <a:solidFill>
                <a:srgbClr val="FF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" name="Hexagon 24"/>
            <p:cNvSpPr/>
            <p:nvPr/>
          </p:nvSpPr>
          <p:spPr bwMode="auto">
            <a:xfrm>
              <a:off x="5567924" y="3821703"/>
              <a:ext cx="109539" cy="109539"/>
            </a:xfrm>
            <a:prstGeom prst="hexagon">
              <a:avLst/>
            </a:prstGeom>
            <a:noFill/>
            <a:ln w="12700" cap="flat" cmpd="sng" algn="ctr">
              <a:solidFill>
                <a:srgbClr val="FF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6" name="Regular Pentagon 25"/>
            <p:cNvSpPr/>
            <p:nvPr/>
          </p:nvSpPr>
          <p:spPr bwMode="auto">
            <a:xfrm rot="21154588">
              <a:off x="5655174" y="3770324"/>
              <a:ext cx="109276" cy="108621"/>
            </a:xfrm>
            <a:prstGeom prst="pentagon">
              <a:avLst/>
            </a:prstGeom>
            <a:noFill/>
            <a:ln w="12700" cap="flat" cmpd="sng" algn="ctr">
              <a:solidFill>
                <a:srgbClr val="FF0066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9" name="Freeform 28"/>
          <p:cNvSpPr/>
          <p:nvPr/>
        </p:nvSpPr>
        <p:spPr>
          <a:xfrm rot="9728064">
            <a:off x="6687914" y="1261248"/>
            <a:ext cx="424703" cy="475752"/>
          </a:xfrm>
          <a:custGeom>
            <a:avLst/>
            <a:gdLst>
              <a:gd name="connsiteX0" fmla="*/ 461176 w 1041621"/>
              <a:gd name="connsiteY0" fmla="*/ 103367 h 1403089"/>
              <a:gd name="connsiteX1" fmla="*/ 79513 w 1041621"/>
              <a:gd name="connsiteY1" fmla="*/ 0 h 1403089"/>
              <a:gd name="connsiteX2" fmla="*/ 0 w 1041621"/>
              <a:gd name="connsiteY2" fmla="*/ 365760 h 1403089"/>
              <a:gd name="connsiteX3" fmla="*/ 254442 w 1041621"/>
              <a:gd name="connsiteY3" fmla="*/ 548640 h 1403089"/>
              <a:gd name="connsiteX4" fmla="*/ 119270 w 1041621"/>
              <a:gd name="connsiteY4" fmla="*/ 803082 h 1403089"/>
              <a:gd name="connsiteX5" fmla="*/ 715618 w 1041621"/>
              <a:gd name="connsiteY5" fmla="*/ 1176794 h 1403089"/>
              <a:gd name="connsiteX6" fmla="*/ 1041621 w 1041621"/>
              <a:gd name="connsiteY6" fmla="*/ 564543 h 1403089"/>
              <a:gd name="connsiteX7" fmla="*/ 461176 w 1041621"/>
              <a:gd name="connsiteY7" fmla="*/ 103367 h 1403089"/>
              <a:gd name="connsiteX0" fmla="*/ 461176 w 1041621"/>
              <a:gd name="connsiteY0" fmla="*/ 103367 h 1403089"/>
              <a:gd name="connsiteX1" fmla="*/ 79513 w 1041621"/>
              <a:gd name="connsiteY1" fmla="*/ 0 h 1403089"/>
              <a:gd name="connsiteX2" fmla="*/ 0 w 1041621"/>
              <a:gd name="connsiteY2" fmla="*/ 365760 h 1403089"/>
              <a:gd name="connsiteX3" fmla="*/ 254442 w 1041621"/>
              <a:gd name="connsiteY3" fmla="*/ 548640 h 1403089"/>
              <a:gd name="connsiteX4" fmla="*/ 119270 w 1041621"/>
              <a:gd name="connsiteY4" fmla="*/ 803082 h 1403089"/>
              <a:gd name="connsiteX5" fmla="*/ 715618 w 1041621"/>
              <a:gd name="connsiteY5" fmla="*/ 1176794 h 1403089"/>
              <a:gd name="connsiteX6" fmla="*/ 1041621 w 1041621"/>
              <a:gd name="connsiteY6" fmla="*/ 564543 h 1403089"/>
              <a:gd name="connsiteX7" fmla="*/ 461176 w 1041621"/>
              <a:gd name="connsiteY7" fmla="*/ 103367 h 1403089"/>
              <a:gd name="connsiteX0" fmla="*/ 490331 w 1070776"/>
              <a:gd name="connsiteY0" fmla="*/ 147099 h 1446821"/>
              <a:gd name="connsiteX1" fmla="*/ 108668 w 1070776"/>
              <a:gd name="connsiteY1" fmla="*/ 43732 h 1446821"/>
              <a:gd name="connsiteX2" fmla="*/ 29155 w 1070776"/>
              <a:gd name="connsiteY2" fmla="*/ 409492 h 1446821"/>
              <a:gd name="connsiteX3" fmla="*/ 283597 w 1070776"/>
              <a:gd name="connsiteY3" fmla="*/ 592372 h 1446821"/>
              <a:gd name="connsiteX4" fmla="*/ 148425 w 1070776"/>
              <a:gd name="connsiteY4" fmla="*/ 846814 h 1446821"/>
              <a:gd name="connsiteX5" fmla="*/ 744773 w 1070776"/>
              <a:gd name="connsiteY5" fmla="*/ 1220526 h 1446821"/>
              <a:gd name="connsiteX6" fmla="*/ 1070776 w 1070776"/>
              <a:gd name="connsiteY6" fmla="*/ 608275 h 1446821"/>
              <a:gd name="connsiteX7" fmla="*/ 490331 w 1070776"/>
              <a:gd name="connsiteY7" fmla="*/ 147099 h 1446821"/>
              <a:gd name="connsiteX0" fmla="*/ 490331 w 1113183"/>
              <a:gd name="connsiteY0" fmla="*/ 147099 h 1446821"/>
              <a:gd name="connsiteX1" fmla="*/ 108668 w 1113183"/>
              <a:gd name="connsiteY1" fmla="*/ 43732 h 1446821"/>
              <a:gd name="connsiteX2" fmla="*/ 29155 w 1113183"/>
              <a:gd name="connsiteY2" fmla="*/ 409492 h 1446821"/>
              <a:gd name="connsiteX3" fmla="*/ 283597 w 1113183"/>
              <a:gd name="connsiteY3" fmla="*/ 592372 h 1446821"/>
              <a:gd name="connsiteX4" fmla="*/ 148425 w 1113183"/>
              <a:gd name="connsiteY4" fmla="*/ 846814 h 1446821"/>
              <a:gd name="connsiteX5" fmla="*/ 744773 w 1113183"/>
              <a:gd name="connsiteY5" fmla="*/ 1220526 h 1446821"/>
              <a:gd name="connsiteX6" fmla="*/ 1070776 w 1113183"/>
              <a:gd name="connsiteY6" fmla="*/ 608275 h 1446821"/>
              <a:gd name="connsiteX7" fmla="*/ 490331 w 1113183"/>
              <a:gd name="connsiteY7" fmla="*/ 147099 h 1446821"/>
              <a:gd name="connsiteX0" fmla="*/ 490331 w 1113183"/>
              <a:gd name="connsiteY0" fmla="*/ 147099 h 1260282"/>
              <a:gd name="connsiteX1" fmla="*/ 108668 w 1113183"/>
              <a:gd name="connsiteY1" fmla="*/ 43732 h 1260282"/>
              <a:gd name="connsiteX2" fmla="*/ 29155 w 1113183"/>
              <a:gd name="connsiteY2" fmla="*/ 409492 h 1260282"/>
              <a:gd name="connsiteX3" fmla="*/ 283597 w 1113183"/>
              <a:gd name="connsiteY3" fmla="*/ 592372 h 1260282"/>
              <a:gd name="connsiteX4" fmla="*/ 148425 w 1113183"/>
              <a:gd name="connsiteY4" fmla="*/ 846814 h 1260282"/>
              <a:gd name="connsiteX5" fmla="*/ 744773 w 1113183"/>
              <a:gd name="connsiteY5" fmla="*/ 1220526 h 1260282"/>
              <a:gd name="connsiteX6" fmla="*/ 1070776 w 1113183"/>
              <a:gd name="connsiteY6" fmla="*/ 608275 h 1260282"/>
              <a:gd name="connsiteX7" fmla="*/ 490331 w 1113183"/>
              <a:gd name="connsiteY7" fmla="*/ 147099 h 1260282"/>
              <a:gd name="connsiteX0" fmla="*/ 725226 w 1081378"/>
              <a:gd name="connsiteY0" fmla="*/ 94090 h 1283473"/>
              <a:gd name="connsiteX1" fmla="*/ 114963 w 1081378"/>
              <a:gd name="connsiteY1" fmla="*/ 66923 h 1283473"/>
              <a:gd name="connsiteX2" fmla="*/ 35450 w 1081378"/>
              <a:gd name="connsiteY2" fmla="*/ 432683 h 1283473"/>
              <a:gd name="connsiteX3" fmla="*/ 289892 w 1081378"/>
              <a:gd name="connsiteY3" fmla="*/ 615563 h 1283473"/>
              <a:gd name="connsiteX4" fmla="*/ 154720 w 1081378"/>
              <a:gd name="connsiteY4" fmla="*/ 870005 h 1283473"/>
              <a:gd name="connsiteX5" fmla="*/ 751068 w 1081378"/>
              <a:gd name="connsiteY5" fmla="*/ 1243717 h 1283473"/>
              <a:gd name="connsiteX6" fmla="*/ 1077071 w 1081378"/>
              <a:gd name="connsiteY6" fmla="*/ 631466 h 1283473"/>
              <a:gd name="connsiteX7" fmla="*/ 725226 w 1081378"/>
              <a:gd name="connsiteY7" fmla="*/ 94090 h 1283473"/>
              <a:gd name="connsiteX0" fmla="*/ 725226 w 1081378"/>
              <a:gd name="connsiteY0" fmla="*/ 94090 h 1283473"/>
              <a:gd name="connsiteX1" fmla="*/ 114963 w 1081378"/>
              <a:gd name="connsiteY1" fmla="*/ 66923 h 1283473"/>
              <a:gd name="connsiteX2" fmla="*/ 35450 w 1081378"/>
              <a:gd name="connsiteY2" fmla="*/ 432683 h 1283473"/>
              <a:gd name="connsiteX3" fmla="*/ 289892 w 1081378"/>
              <a:gd name="connsiteY3" fmla="*/ 615563 h 1283473"/>
              <a:gd name="connsiteX4" fmla="*/ 284591 w 1081378"/>
              <a:gd name="connsiteY4" fmla="*/ 767964 h 1283473"/>
              <a:gd name="connsiteX5" fmla="*/ 154720 w 1081378"/>
              <a:gd name="connsiteY5" fmla="*/ 870005 h 1283473"/>
              <a:gd name="connsiteX6" fmla="*/ 751068 w 1081378"/>
              <a:gd name="connsiteY6" fmla="*/ 1243717 h 1283473"/>
              <a:gd name="connsiteX7" fmla="*/ 1077071 w 1081378"/>
              <a:gd name="connsiteY7" fmla="*/ 631466 h 1283473"/>
              <a:gd name="connsiteX8" fmla="*/ 725226 w 1081378"/>
              <a:gd name="connsiteY8" fmla="*/ 94090 h 1283473"/>
              <a:gd name="connsiteX0" fmla="*/ 725226 w 1081378"/>
              <a:gd name="connsiteY0" fmla="*/ 94090 h 1491491"/>
              <a:gd name="connsiteX1" fmla="*/ 114963 w 1081378"/>
              <a:gd name="connsiteY1" fmla="*/ 66923 h 1491491"/>
              <a:gd name="connsiteX2" fmla="*/ 35450 w 1081378"/>
              <a:gd name="connsiteY2" fmla="*/ 432683 h 1491491"/>
              <a:gd name="connsiteX3" fmla="*/ 289892 w 1081378"/>
              <a:gd name="connsiteY3" fmla="*/ 615563 h 1491491"/>
              <a:gd name="connsiteX4" fmla="*/ 284591 w 1081378"/>
              <a:gd name="connsiteY4" fmla="*/ 767964 h 1491491"/>
              <a:gd name="connsiteX5" fmla="*/ 307120 w 1081378"/>
              <a:gd name="connsiteY5" fmla="*/ 1098605 h 1491491"/>
              <a:gd name="connsiteX6" fmla="*/ 751068 w 1081378"/>
              <a:gd name="connsiteY6" fmla="*/ 1243717 h 1491491"/>
              <a:gd name="connsiteX7" fmla="*/ 1077071 w 1081378"/>
              <a:gd name="connsiteY7" fmla="*/ 631466 h 1491491"/>
              <a:gd name="connsiteX8" fmla="*/ 725226 w 1081378"/>
              <a:gd name="connsiteY8" fmla="*/ 94090 h 1491491"/>
              <a:gd name="connsiteX0" fmla="*/ 725226 w 1119478"/>
              <a:gd name="connsiteY0" fmla="*/ 94090 h 1491491"/>
              <a:gd name="connsiteX1" fmla="*/ 114963 w 1119478"/>
              <a:gd name="connsiteY1" fmla="*/ 66923 h 1491491"/>
              <a:gd name="connsiteX2" fmla="*/ 35450 w 1119478"/>
              <a:gd name="connsiteY2" fmla="*/ 432683 h 1491491"/>
              <a:gd name="connsiteX3" fmla="*/ 289892 w 1119478"/>
              <a:gd name="connsiteY3" fmla="*/ 615563 h 1491491"/>
              <a:gd name="connsiteX4" fmla="*/ 284591 w 1119478"/>
              <a:gd name="connsiteY4" fmla="*/ 767964 h 1491491"/>
              <a:gd name="connsiteX5" fmla="*/ 307120 w 1119478"/>
              <a:gd name="connsiteY5" fmla="*/ 1098605 h 1491491"/>
              <a:gd name="connsiteX6" fmla="*/ 979668 w 1119478"/>
              <a:gd name="connsiteY6" fmla="*/ 1319917 h 1491491"/>
              <a:gd name="connsiteX7" fmla="*/ 1077071 w 1119478"/>
              <a:gd name="connsiteY7" fmla="*/ 631466 h 1491491"/>
              <a:gd name="connsiteX8" fmla="*/ 725226 w 1119478"/>
              <a:gd name="connsiteY8" fmla="*/ 94090 h 1491491"/>
              <a:gd name="connsiteX0" fmla="*/ 725226 w 1119478"/>
              <a:gd name="connsiteY0" fmla="*/ 94091 h 1491492"/>
              <a:gd name="connsiteX1" fmla="*/ 114963 w 1119478"/>
              <a:gd name="connsiteY1" fmla="*/ 66924 h 1491492"/>
              <a:gd name="connsiteX2" fmla="*/ 35450 w 1119478"/>
              <a:gd name="connsiteY2" fmla="*/ 432684 h 1491492"/>
              <a:gd name="connsiteX3" fmla="*/ 289892 w 1119478"/>
              <a:gd name="connsiteY3" fmla="*/ 615564 h 1491492"/>
              <a:gd name="connsiteX4" fmla="*/ 284591 w 1119478"/>
              <a:gd name="connsiteY4" fmla="*/ 767965 h 1491492"/>
              <a:gd name="connsiteX5" fmla="*/ 307120 w 1119478"/>
              <a:gd name="connsiteY5" fmla="*/ 1098606 h 1491492"/>
              <a:gd name="connsiteX6" fmla="*/ 979668 w 1119478"/>
              <a:gd name="connsiteY6" fmla="*/ 1319918 h 1491492"/>
              <a:gd name="connsiteX7" fmla="*/ 1077071 w 1119478"/>
              <a:gd name="connsiteY7" fmla="*/ 631467 h 1491492"/>
              <a:gd name="connsiteX8" fmla="*/ 725226 w 1119478"/>
              <a:gd name="connsiteY8" fmla="*/ 94091 h 1491492"/>
              <a:gd name="connsiteX0" fmla="*/ 725226 w 1119478"/>
              <a:gd name="connsiteY0" fmla="*/ 94091 h 1491492"/>
              <a:gd name="connsiteX1" fmla="*/ 114963 w 1119478"/>
              <a:gd name="connsiteY1" fmla="*/ 66924 h 1491492"/>
              <a:gd name="connsiteX2" fmla="*/ 35450 w 1119478"/>
              <a:gd name="connsiteY2" fmla="*/ 432684 h 1491492"/>
              <a:gd name="connsiteX3" fmla="*/ 289892 w 1119478"/>
              <a:gd name="connsiteY3" fmla="*/ 615564 h 1491492"/>
              <a:gd name="connsiteX4" fmla="*/ 284591 w 1119478"/>
              <a:gd name="connsiteY4" fmla="*/ 767965 h 1491492"/>
              <a:gd name="connsiteX5" fmla="*/ 307120 w 1119478"/>
              <a:gd name="connsiteY5" fmla="*/ 1098606 h 1491492"/>
              <a:gd name="connsiteX6" fmla="*/ 979668 w 1119478"/>
              <a:gd name="connsiteY6" fmla="*/ 1319918 h 1491492"/>
              <a:gd name="connsiteX7" fmla="*/ 1077071 w 1119478"/>
              <a:gd name="connsiteY7" fmla="*/ 631467 h 1491492"/>
              <a:gd name="connsiteX8" fmla="*/ 725226 w 1119478"/>
              <a:gd name="connsiteY8" fmla="*/ 94091 h 1491492"/>
              <a:gd name="connsiteX0" fmla="*/ 693531 w 1087783"/>
              <a:gd name="connsiteY0" fmla="*/ 94090 h 1491491"/>
              <a:gd name="connsiteX1" fmla="*/ 235668 w 1087783"/>
              <a:gd name="connsiteY1" fmla="*/ 66923 h 1491491"/>
              <a:gd name="connsiteX2" fmla="*/ 3755 w 1087783"/>
              <a:gd name="connsiteY2" fmla="*/ 432683 h 1491491"/>
              <a:gd name="connsiteX3" fmla="*/ 258197 w 1087783"/>
              <a:gd name="connsiteY3" fmla="*/ 615563 h 1491491"/>
              <a:gd name="connsiteX4" fmla="*/ 252896 w 1087783"/>
              <a:gd name="connsiteY4" fmla="*/ 767964 h 1491491"/>
              <a:gd name="connsiteX5" fmla="*/ 275425 w 1087783"/>
              <a:gd name="connsiteY5" fmla="*/ 1098605 h 1491491"/>
              <a:gd name="connsiteX6" fmla="*/ 947973 w 1087783"/>
              <a:gd name="connsiteY6" fmla="*/ 1319917 h 1491491"/>
              <a:gd name="connsiteX7" fmla="*/ 1045376 w 1087783"/>
              <a:gd name="connsiteY7" fmla="*/ 631466 h 1491491"/>
              <a:gd name="connsiteX8" fmla="*/ 693531 w 1087783"/>
              <a:gd name="connsiteY8" fmla="*/ 94090 h 149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7783" h="1491491">
                <a:moveTo>
                  <a:pt x="693531" y="94090"/>
                </a:moveTo>
                <a:cubicBezTo>
                  <a:pt x="558580" y="0"/>
                  <a:pt x="350631" y="10491"/>
                  <a:pt x="235668" y="66923"/>
                </a:cubicBezTo>
                <a:cubicBezTo>
                  <a:pt x="120705" y="123355"/>
                  <a:pt x="0" y="341243"/>
                  <a:pt x="3755" y="432683"/>
                </a:cubicBezTo>
                <a:cubicBezTo>
                  <a:pt x="7510" y="524123"/>
                  <a:pt x="216674" y="559683"/>
                  <a:pt x="258197" y="615563"/>
                </a:cubicBezTo>
                <a:cubicBezTo>
                  <a:pt x="299720" y="671443"/>
                  <a:pt x="250025" y="687457"/>
                  <a:pt x="252896" y="767964"/>
                </a:cubicBezTo>
                <a:cubicBezTo>
                  <a:pt x="255767" y="848471"/>
                  <a:pt x="197679" y="993913"/>
                  <a:pt x="275425" y="1098605"/>
                </a:cubicBezTo>
                <a:cubicBezTo>
                  <a:pt x="868762" y="1491491"/>
                  <a:pt x="819648" y="1397773"/>
                  <a:pt x="947973" y="1319917"/>
                </a:cubicBezTo>
                <a:cubicBezTo>
                  <a:pt x="1076298" y="1242061"/>
                  <a:pt x="1087783" y="835770"/>
                  <a:pt x="1045376" y="631466"/>
                </a:cubicBezTo>
                <a:cubicBezTo>
                  <a:pt x="1002969" y="427162"/>
                  <a:pt x="828482" y="188180"/>
                  <a:pt x="693531" y="94090"/>
                </a:cubicBezTo>
                <a:close/>
              </a:path>
            </a:pathLst>
          </a:custGeom>
          <a:gradFill flip="none" rotWithShape="0">
            <a:gsLst>
              <a:gs pos="20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75000"/>
                </a:schemeClr>
              </a:gs>
              <a:gs pos="96000">
                <a:schemeClr val="tx2">
                  <a:lumMod val="95000"/>
                  <a:lumOff val="5000"/>
                </a:schemeClr>
              </a:gs>
            </a:gsLst>
            <a:lin ang="6600000" scaled="0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87" tIns="43444" rIns="86887" bIns="43444" rtlCol="0" anchor="ctr"/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z="1300" u="sng">
              <a:solidFill>
                <a:srgbClr val="000000"/>
              </a:solidFill>
            </a:endParaRPr>
          </a:p>
        </p:txBody>
      </p:sp>
      <p:sp>
        <p:nvSpPr>
          <p:cNvPr id="32" name="TextBox 9"/>
          <p:cNvSpPr txBox="1"/>
          <p:nvPr/>
        </p:nvSpPr>
        <p:spPr>
          <a:xfrm>
            <a:off x="6208817" y="1474689"/>
            <a:ext cx="606756" cy="273821"/>
          </a:xfrm>
          <a:prstGeom prst="rect">
            <a:avLst/>
          </a:prstGeom>
          <a:noFill/>
        </p:spPr>
        <p:txBody>
          <a:bodyPr wrap="square" lIns="86887" tIns="43444" rIns="86887" bIns="43444" rtlCol="0">
            <a:spAutoFit/>
          </a:bodyPr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300" smtClean="0">
                <a:solidFill>
                  <a:srgbClr val="000000"/>
                </a:solidFill>
                <a:latin typeface="Tw Cen MT Condensed Extra Bold" pitchFamily="34" charset="0"/>
              </a:rPr>
              <a:t>ID</a:t>
            </a:r>
            <a:endParaRPr lang="en-US" sz="1300" dirty="0">
              <a:solidFill>
                <a:srgbClr val="000000"/>
              </a:solidFill>
              <a:latin typeface="Tw Cen MT Condensed Extra Bold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926427" y="1739681"/>
            <a:ext cx="606756" cy="273821"/>
          </a:xfrm>
          <a:prstGeom prst="rect">
            <a:avLst/>
          </a:prstGeom>
          <a:noFill/>
        </p:spPr>
        <p:txBody>
          <a:bodyPr wrap="square" lIns="86887" tIns="43444" rIns="86887" bIns="43444" rtlCol="0">
            <a:spAutoFit/>
          </a:bodyPr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300" smtClean="0">
                <a:solidFill>
                  <a:srgbClr val="000000"/>
                </a:solidFill>
                <a:latin typeface="Tw Cen MT Condensed Extra Bold" pitchFamily="34" charset="0"/>
              </a:rPr>
              <a:t>DBD</a:t>
            </a:r>
            <a:endParaRPr lang="en-US" sz="1300" dirty="0">
              <a:solidFill>
                <a:srgbClr val="000000"/>
              </a:solidFill>
              <a:latin typeface="Tw Cen MT Condensed Extra Bold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491207" y="1805929"/>
            <a:ext cx="606756" cy="273821"/>
          </a:xfrm>
          <a:prstGeom prst="rect">
            <a:avLst/>
          </a:prstGeom>
          <a:noFill/>
        </p:spPr>
        <p:txBody>
          <a:bodyPr wrap="square" lIns="86887" tIns="43444" rIns="86887" bIns="43444" rtlCol="0">
            <a:spAutoFit/>
          </a:bodyPr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300" smtClean="0">
                <a:solidFill>
                  <a:srgbClr val="000000"/>
                </a:solidFill>
                <a:latin typeface="Tw Cen MT Condensed Extra Bold" pitchFamily="34" charset="0"/>
              </a:rPr>
              <a:t>LBD</a:t>
            </a:r>
            <a:endParaRPr lang="en-US" sz="1300" dirty="0">
              <a:solidFill>
                <a:srgbClr val="000000"/>
              </a:solidFill>
              <a:latin typeface="Tw Cen MT Condensed Extra Bold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926427" y="1242822"/>
            <a:ext cx="606756" cy="273821"/>
          </a:xfrm>
          <a:prstGeom prst="rect">
            <a:avLst/>
          </a:prstGeom>
          <a:noFill/>
        </p:spPr>
        <p:txBody>
          <a:bodyPr wrap="square" lIns="86887" tIns="43444" rIns="86887" bIns="43444" rtlCol="0">
            <a:spAutoFit/>
          </a:bodyPr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300" smtClean="0">
                <a:solidFill>
                  <a:srgbClr val="000000"/>
                </a:solidFill>
                <a:latin typeface="Tw Cen MT Condensed Extra Bold" pitchFamily="34" charset="0"/>
              </a:rPr>
              <a:t>AF1a</a:t>
            </a:r>
            <a:endParaRPr lang="en-US" sz="1300" dirty="0">
              <a:solidFill>
                <a:srgbClr val="000000"/>
              </a:solidFill>
              <a:latin typeface="Tw Cen MT Condensed Extra Bold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6589467" y="2410814"/>
            <a:ext cx="606756" cy="273821"/>
          </a:xfrm>
          <a:prstGeom prst="rect">
            <a:avLst/>
          </a:prstGeom>
          <a:noFill/>
        </p:spPr>
        <p:txBody>
          <a:bodyPr wrap="square" lIns="86887" tIns="43444" rIns="86887" bIns="43444" rtlCol="0">
            <a:spAutoFit/>
          </a:bodyPr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300" smtClean="0">
                <a:solidFill>
                  <a:srgbClr val="000000"/>
                </a:solidFill>
                <a:latin typeface="Tw Cen MT Condensed Extra Bold" pitchFamily="34" charset="0"/>
              </a:rPr>
              <a:t>AF1b</a:t>
            </a:r>
            <a:endParaRPr lang="en-US" sz="1300" dirty="0">
              <a:solidFill>
                <a:srgbClr val="000000"/>
              </a:solidFill>
              <a:latin typeface="Tw Cen MT Condensed Extra Bold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5383565" y="4588339"/>
            <a:ext cx="606756" cy="273821"/>
          </a:xfrm>
          <a:prstGeom prst="rect">
            <a:avLst/>
          </a:prstGeom>
          <a:noFill/>
        </p:spPr>
        <p:txBody>
          <a:bodyPr wrap="square" lIns="86887" tIns="43444" rIns="86887" bIns="43444" rtlCol="0">
            <a:spAutoFit/>
          </a:bodyPr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300" smtClean="0">
                <a:solidFill>
                  <a:srgbClr val="000000"/>
                </a:solidFill>
                <a:latin typeface="Tw Cen MT Condensed Extra Bold" pitchFamily="34" charset="0"/>
              </a:rPr>
              <a:t>AF1a</a:t>
            </a:r>
            <a:endParaRPr lang="en-US" sz="1300" dirty="0">
              <a:solidFill>
                <a:srgbClr val="000000"/>
              </a:solidFill>
              <a:latin typeface="Tw Cen MT Condensed Extra Bold" pitchFamily="34" charset="0"/>
            </a:endParaRPr>
          </a:p>
        </p:txBody>
      </p:sp>
      <p:sp>
        <p:nvSpPr>
          <p:cNvPr id="126" name="TextBox 125"/>
          <p:cNvSpPr txBox="1"/>
          <p:nvPr/>
        </p:nvSpPr>
        <p:spPr>
          <a:xfrm>
            <a:off x="1723755" y="3660869"/>
            <a:ext cx="1338483" cy="273821"/>
          </a:xfrm>
          <a:prstGeom prst="rect">
            <a:avLst/>
          </a:prstGeom>
          <a:noFill/>
        </p:spPr>
        <p:txBody>
          <a:bodyPr wrap="square" lIns="86887" tIns="43444" rIns="86887" bIns="43444" rtlCol="0">
            <a:spAutoFit/>
          </a:bodyPr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300" smtClean="0">
                <a:solidFill>
                  <a:srgbClr val="000000"/>
                </a:solidFill>
                <a:latin typeface="Tw Cen MT Condensed Extra Bold" pitchFamily="34" charset="0"/>
              </a:rPr>
              <a:t>MR degradation</a:t>
            </a:r>
            <a:endParaRPr lang="en-US" sz="1300" dirty="0">
              <a:solidFill>
                <a:srgbClr val="000000"/>
              </a:solidFill>
              <a:latin typeface="Tw Cen MT Condensed Extra Bold" pitchFamily="34" charset="0"/>
            </a:endParaRPr>
          </a:p>
        </p:txBody>
      </p:sp>
      <p:sp>
        <p:nvSpPr>
          <p:cNvPr id="165" name="Freeform 230"/>
          <p:cNvSpPr/>
          <p:nvPr/>
        </p:nvSpPr>
        <p:spPr>
          <a:xfrm rot="8235578">
            <a:off x="5871914" y="3884657"/>
            <a:ext cx="694200" cy="700805"/>
          </a:xfrm>
          <a:custGeom>
            <a:avLst/>
            <a:gdLst>
              <a:gd name="connsiteX0" fmla="*/ 461176 w 1041621"/>
              <a:gd name="connsiteY0" fmla="*/ 103367 h 1403089"/>
              <a:gd name="connsiteX1" fmla="*/ 79513 w 1041621"/>
              <a:gd name="connsiteY1" fmla="*/ 0 h 1403089"/>
              <a:gd name="connsiteX2" fmla="*/ 0 w 1041621"/>
              <a:gd name="connsiteY2" fmla="*/ 365760 h 1403089"/>
              <a:gd name="connsiteX3" fmla="*/ 254442 w 1041621"/>
              <a:gd name="connsiteY3" fmla="*/ 548640 h 1403089"/>
              <a:gd name="connsiteX4" fmla="*/ 119270 w 1041621"/>
              <a:gd name="connsiteY4" fmla="*/ 803082 h 1403089"/>
              <a:gd name="connsiteX5" fmla="*/ 715618 w 1041621"/>
              <a:gd name="connsiteY5" fmla="*/ 1176794 h 1403089"/>
              <a:gd name="connsiteX6" fmla="*/ 1041621 w 1041621"/>
              <a:gd name="connsiteY6" fmla="*/ 564543 h 1403089"/>
              <a:gd name="connsiteX7" fmla="*/ 461176 w 1041621"/>
              <a:gd name="connsiteY7" fmla="*/ 103367 h 1403089"/>
              <a:gd name="connsiteX0" fmla="*/ 461176 w 1041621"/>
              <a:gd name="connsiteY0" fmla="*/ 103367 h 1403089"/>
              <a:gd name="connsiteX1" fmla="*/ 79513 w 1041621"/>
              <a:gd name="connsiteY1" fmla="*/ 0 h 1403089"/>
              <a:gd name="connsiteX2" fmla="*/ 0 w 1041621"/>
              <a:gd name="connsiteY2" fmla="*/ 365760 h 1403089"/>
              <a:gd name="connsiteX3" fmla="*/ 254442 w 1041621"/>
              <a:gd name="connsiteY3" fmla="*/ 548640 h 1403089"/>
              <a:gd name="connsiteX4" fmla="*/ 119270 w 1041621"/>
              <a:gd name="connsiteY4" fmla="*/ 803082 h 1403089"/>
              <a:gd name="connsiteX5" fmla="*/ 715618 w 1041621"/>
              <a:gd name="connsiteY5" fmla="*/ 1176794 h 1403089"/>
              <a:gd name="connsiteX6" fmla="*/ 1041621 w 1041621"/>
              <a:gd name="connsiteY6" fmla="*/ 564543 h 1403089"/>
              <a:gd name="connsiteX7" fmla="*/ 461176 w 1041621"/>
              <a:gd name="connsiteY7" fmla="*/ 103367 h 1403089"/>
              <a:gd name="connsiteX0" fmla="*/ 490331 w 1070776"/>
              <a:gd name="connsiteY0" fmla="*/ 147099 h 1446821"/>
              <a:gd name="connsiteX1" fmla="*/ 108668 w 1070776"/>
              <a:gd name="connsiteY1" fmla="*/ 43732 h 1446821"/>
              <a:gd name="connsiteX2" fmla="*/ 29155 w 1070776"/>
              <a:gd name="connsiteY2" fmla="*/ 409492 h 1446821"/>
              <a:gd name="connsiteX3" fmla="*/ 283597 w 1070776"/>
              <a:gd name="connsiteY3" fmla="*/ 592372 h 1446821"/>
              <a:gd name="connsiteX4" fmla="*/ 148425 w 1070776"/>
              <a:gd name="connsiteY4" fmla="*/ 846814 h 1446821"/>
              <a:gd name="connsiteX5" fmla="*/ 744773 w 1070776"/>
              <a:gd name="connsiteY5" fmla="*/ 1220526 h 1446821"/>
              <a:gd name="connsiteX6" fmla="*/ 1070776 w 1070776"/>
              <a:gd name="connsiteY6" fmla="*/ 608275 h 1446821"/>
              <a:gd name="connsiteX7" fmla="*/ 490331 w 1070776"/>
              <a:gd name="connsiteY7" fmla="*/ 147099 h 1446821"/>
              <a:gd name="connsiteX0" fmla="*/ 490331 w 1113183"/>
              <a:gd name="connsiteY0" fmla="*/ 147099 h 1446821"/>
              <a:gd name="connsiteX1" fmla="*/ 108668 w 1113183"/>
              <a:gd name="connsiteY1" fmla="*/ 43732 h 1446821"/>
              <a:gd name="connsiteX2" fmla="*/ 29155 w 1113183"/>
              <a:gd name="connsiteY2" fmla="*/ 409492 h 1446821"/>
              <a:gd name="connsiteX3" fmla="*/ 283597 w 1113183"/>
              <a:gd name="connsiteY3" fmla="*/ 592372 h 1446821"/>
              <a:gd name="connsiteX4" fmla="*/ 148425 w 1113183"/>
              <a:gd name="connsiteY4" fmla="*/ 846814 h 1446821"/>
              <a:gd name="connsiteX5" fmla="*/ 744773 w 1113183"/>
              <a:gd name="connsiteY5" fmla="*/ 1220526 h 1446821"/>
              <a:gd name="connsiteX6" fmla="*/ 1070776 w 1113183"/>
              <a:gd name="connsiteY6" fmla="*/ 608275 h 1446821"/>
              <a:gd name="connsiteX7" fmla="*/ 490331 w 1113183"/>
              <a:gd name="connsiteY7" fmla="*/ 147099 h 1446821"/>
              <a:gd name="connsiteX0" fmla="*/ 490331 w 1113183"/>
              <a:gd name="connsiteY0" fmla="*/ 147099 h 1260282"/>
              <a:gd name="connsiteX1" fmla="*/ 108668 w 1113183"/>
              <a:gd name="connsiteY1" fmla="*/ 43732 h 1260282"/>
              <a:gd name="connsiteX2" fmla="*/ 29155 w 1113183"/>
              <a:gd name="connsiteY2" fmla="*/ 409492 h 1260282"/>
              <a:gd name="connsiteX3" fmla="*/ 283597 w 1113183"/>
              <a:gd name="connsiteY3" fmla="*/ 592372 h 1260282"/>
              <a:gd name="connsiteX4" fmla="*/ 148425 w 1113183"/>
              <a:gd name="connsiteY4" fmla="*/ 846814 h 1260282"/>
              <a:gd name="connsiteX5" fmla="*/ 744773 w 1113183"/>
              <a:gd name="connsiteY5" fmla="*/ 1220526 h 1260282"/>
              <a:gd name="connsiteX6" fmla="*/ 1070776 w 1113183"/>
              <a:gd name="connsiteY6" fmla="*/ 608275 h 1260282"/>
              <a:gd name="connsiteX7" fmla="*/ 490331 w 1113183"/>
              <a:gd name="connsiteY7" fmla="*/ 147099 h 1260282"/>
              <a:gd name="connsiteX0" fmla="*/ 467802 w 1090654"/>
              <a:gd name="connsiteY0" fmla="*/ 147099 h 1260282"/>
              <a:gd name="connsiteX1" fmla="*/ 86139 w 1090654"/>
              <a:gd name="connsiteY1" fmla="*/ 43732 h 1260282"/>
              <a:gd name="connsiteX2" fmla="*/ 6626 w 1090654"/>
              <a:gd name="connsiteY2" fmla="*/ 409492 h 1260282"/>
              <a:gd name="connsiteX3" fmla="*/ 125896 w 1090654"/>
              <a:gd name="connsiteY3" fmla="*/ 846814 h 1260282"/>
              <a:gd name="connsiteX4" fmla="*/ 722244 w 1090654"/>
              <a:gd name="connsiteY4" fmla="*/ 1220526 h 1260282"/>
              <a:gd name="connsiteX5" fmla="*/ 1048247 w 1090654"/>
              <a:gd name="connsiteY5" fmla="*/ 608275 h 1260282"/>
              <a:gd name="connsiteX6" fmla="*/ 467802 w 1090654"/>
              <a:gd name="connsiteY6" fmla="*/ 147099 h 1260282"/>
              <a:gd name="connsiteX0" fmla="*/ 467802 w 1088265"/>
              <a:gd name="connsiteY0" fmla="*/ 147099 h 1084622"/>
              <a:gd name="connsiteX1" fmla="*/ 86139 w 1088265"/>
              <a:gd name="connsiteY1" fmla="*/ 43732 h 1084622"/>
              <a:gd name="connsiteX2" fmla="*/ 6626 w 1088265"/>
              <a:gd name="connsiteY2" fmla="*/ 409492 h 1084622"/>
              <a:gd name="connsiteX3" fmla="*/ 125896 w 1088265"/>
              <a:gd name="connsiteY3" fmla="*/ 846814 h 1084622"/>
              <a:gd name="connsiteX4" fmla="*/ 707909 w 1088265"/>
              <a:gd name="connsiteY4" fmla="*/ 1044866 h 1084622"/>
              <a:gd name="connsiteX5" fmla="*/ 1048247 w 1088265"/>
              <a:gd name="connsiteY5" fmla="*/ 608275 h 1084622"/>
              <a:gd name="connsiteX6" fmla="*/ 467802 w 1088265"/>
              <a:gd name="connsiteY6" fmla="*/ 147099 h 1084622"/>
              <a:gd name="connsiteX0" fmla="*/ 478466 w 1098929"/>
              <a:gd name="connsiteY0" fmla="*/ 147099 h 1097919"/>
              <a:gd name="connsiteX1" fmla="*/ 96803 w 1098929"/>
              <a:gd name="connsiteY1" fmla="*/ 43732 h 1097919"/>
              <a:gd name="connsiteX2" fmla="*/ 17290 w 1098929"/>
              <a:gd name="connsiteY2" fmla="*/ 409492 h 1097919"/>
              <a:gd name="connsiteX3" fmla="*/ 200545 w 1098929"/>
              <a:gd name="connsiteY3" fmla="*/ 926586 h 1097919"/>
              <a:gd name="connsiteX4" fmla="*/ 718573 w 1098929"/>
              <a:gd name="connsiteY4" fmla="*/ 1044866 h 1097919"/>
              <a:gd name="connsiteX5" fmla="*/ 1058911 w 1098929"/>
              <a:gd name="connsiteY5" fmla="*/ 608275 h 1097919"/>
              <a:gd name="connsiteX6" fmla="*/ 478466 w 1098929"/>
              <a:gd name="connsiteY6" fmla="*/ 147099 h 1097919"/>
              <a:gd name="connsiteX0" fmla="*/ 478466 w 857027"/>
              <a:gd name="connsiteY0" fmla="*/ 147099 h 1085543"/>
              <a:gd name="connsiteX1" fmla="*/ 96803 w 857027"/>
              <a:gd name="connsiteY1" fmla="*/ 43732 h 1085543"/>
              <a:gd name="connsiteX2" fmla="*/ 17290 w 857027"/>
              <a:gd name="connsiteY2" fmla="*/ 409492 h 1085543"/>
              <a:gd name="connsiteX3" fmla="*/ 200545 w 857027"/>
              <a:gd name="connsiteY3" fmla="*/ 926586 h 1085543"/>
              <a:gd name="connsiteX4" fmla="*/ 718573 w 857027"/>
              <a:gd name="connsiteY4" fmla="*/ 1044866 h 1085543"/>
              <a:gd name="connsiteX5" fmla="*/ 817009 w 857027"/>
              <a:gd name="connsiteY5" fmla="*/ 682523 h 1085543"/>
              <a:gd name="connsiteX6" fmla="*/ 478466 w 857027"/>
              <a:gd name="connsiteY6" fmla="*/ 147099 h 1085543"/>
              <a:gd name="connsiteX0" fmla="*/ 779316 w 899350"/>
              <a:gd name="connsiteY0" fmla="*/ 106465 h 1205719"/>
              <a:gd name="connsiteX1" fmla="*/ 122691 w 899350"/>
              <a:gd name="connsiteY1" fmla="*/ 163908 h 1205719"/>
              <a:gd name="connsiteX2" fmla="*/ 43178 w 899350"/>
              <a:gd name="connsiteY2" fmla="*/ 529668 h 1205719"/>
              <a:gd name="connsiteX3" fmla="*/ 226433 w 899350"/>
              <a:gd name="connsiteY3" fmla="*/ 1046762 h 1205719"/>
              <a:gd name="connsiteX4" fmla="*/ 744461 w 899350"/>
              <a:gd name="connsiteY4" fmla="*/ 1165042 h 1205719"/>
              <a:gd name="connsiteX5" fmla="*/ 842897 w 899350"/>
              <a:gd name="connsiteY5" fmla="*/ 802699 h 1205719"/>
              <a:gd name="connsiteX6" fmla="*/ 779316 w 899350"/>
              <a:gd name="connsiteY6" fmla="*/ 106465 h 1205719"/>
              <a:gd name="connsiteX0" fmla="*/ 944931 w 1092567"/>
              <a:gd name="connsiteY0" fmla="*/ 331149 h 1430403"/>
              <a:gd name="connsiteX1" fmla="*/ 122690 w 1092567"/>
              <a:gd name="connsiteY1" fmla="*/ 70534 h 1430403"/>
              <a:gd name="connsiteX2" fmla="*/ 208793 w 1092567"/>
              <a:gd name="connsiteY2" fmla="*/ 754352 h 1430403"/>
              <a:gd name="connsiteX3" fmla="*/ 392048 w 1092567"/>
              <a:gd name="connsiteY3" fmla="*/ 1271446 h 1430403"/>
              <a:gd name="connsiteX4" fmla="*/ 910076 w 1092567"/>
              <a:gd name="connsiteY4" fmla="*/ 1389726 h 1430403"/>
              <a:gd name="connsiteX5" fmla="*/ 1008512 w 1092567"/>
              <a:gd name="connsiteY5" fmla="*/ 1027383 h 1430403"/>
              <a:gd name="connsiteX6" fmla="*/ 944931 w 1092567"/>
              <a:gd name="connsiteY6" fmla="*/ 331149 h 1430403"/>
              <a:gd name="connsiteX0" fmla="*/ 924985 w 1072623"/>
              <a:gd name="connsiteY0" fmla="*/ 301292 h 1400546"/>
              <a:gd name="connsiteX1" fmla="*/ 102744 w 1072623"/>
              <a:gd name="connsiteY1" fmla="*/ 40677 h 1400546"/>
              <a:gd name="connsiteX2" fmla="*/ 308519 w 1072623"/>
              <a:gd name="connsiteY2" fmla="*/ 545354 h 1400546"/>
              <a:gd name="connsiteX3" fmla="*/ 372102 w 1072623"/>
              <a:gd name="connsiteY3" fmla="*/ 1241589 h 1400546"/>
              <a:gd name="connsiteX4" fmla="*/ 890130 w 1072623"/>
              <a:gd name="connsiteY4" fmla="*/ 1359869 h 1400546"/>
              <a:gd name="connsiteX5" fmla="*/ 988566 w 1072623"/>
              <a:gd name="connsiteY5" fmla="*/ 997526 h 1400546"/>
              <a:gd name="connsiteX6" fmla="*/ 924985 w 1072623"/>
              <a:gd name="connsiteY6" fmla="*/ 301292 h 1400546"/>
              <a:gd name="connsiteX0" fmla="*/ 770897 w 892853"/>
              <a:gd name="connsiteY0" fmla="*/ 224904 h 1324158"/>
              <a:gd name="connsiteX1" fmla="*/ 102744 w 892853"/>
              <a:gd name="connsiteY1" fmla="*/ 40677 h 1324158"/>
              <a:gd name="connsiteX2" fmla="*/ 154431 w 892853"/>
              <a:gd name="connsiteY2" fmla="*/ 468966 h 1324158"/>
              <a:gd name="connsiteX3" fmla="*/ 218014 w 892853"/>
              <a:gd name="connsiteY3" fmla="*/ 1165201 h 1324158"/>
              <a:gd name="connsiteX4" fmla="*/ 736042 w 892853"/>
              <a:gd name="connsiteY4" fmla="*/ 1283481 h 1324158"/>
              <a:gd name="connsiteX5" fmla="*/ 834478 w 892853"/>
              <a:gd name="connsiteY5" fmla="*/ 921138 h 1324158"/>
              <a:gd name="connsiteX6" fmla="*/ 770897 w 892853"/>
              <a:gd name="connsiteY6" fmla="*/ 224904 h 1324158"/>
              <a:gd name="connsiteX0" fmla="*/ 742609 w 864565"/>
              <a:gd name="connsiteY0" fmla="*/ 250681 h 1349935"/>
              <a:gd name="connsiteX1" fmla="*/ 74456 w 864565"/>
              <a:gd name="connsiteY1" fmla="*/ 66454 h 1349935"/>
              <a:gd name="connsiteX2" fmla="*/ 295875 w 864565"/>
              <a:gd name="connsiteY2" fmla="*/ 649408 h 1349935"/>
              <a:gd name="connsiteX3" fmla="*/ 189726 w 864565"/>
              <a:gd name="connsiteY3" fmla="*/ 1190978 h 1349935"/>
              <a:gd name="connsiteX4" fmla="*/ 707754 w 864565"/>
              <a:gd name="connsiteY4" fmla="*/ 1309258 h 1349935"/>
              <a:gd name="connsiteX5" fmla="*/ 806190 w 864565"/>
              <a:gd name="connsiteY5" fmla="*/ 946915 h 1349935"/>
              <a:gd name="connsiteX6" fmla="*/ 742609 w 864565"/>
              <a:gd name="connsiteY6" fmla="*/ 250681 h 1349935"/>
              <a:gd name="connsiteX0" fmla="*/ 793428 w 915384"/>
              <a:gd name="connsiteY0" fmla="*/ 243468 h 1342722"/>
              <a:gd name="connsiteX1" fmla="*/ 125275 w 915384"/>
              <a:gd name="connsiteY1" fmla="*/ 59241 h 1342722"/>
              <a:gd name="connsiteX2" fmla="*/ 41776 w 915384"/>
              <a:gd name="connsiteY2" fmla="*/ 598916 h 1342722"/>
              <a:gd name="connsiteX3" fmla="*/ 240545 w 915384"/>
              <a:gd name="connsiteY3" fmla="*/ 1183765 h 1342722"/>
              <a:gd name="connsiteX4" fmla="*/ 758573 w 915384"/>
              <a:gd name="connsiteY4" fmla="*/ 1302045 h 1342722"/>
              <a:gd name="connsiteX5" fmla="*/ 857009 w 915384"/>
              <a:gd name="connsiteY5" fmla="*/ 939702 h 1342722"/>
              <a:gd name="connsiteX6" fmla="*/ 793428 w 915384"/>
              <a:gd name="connsiteY6" fmla="*/ 243468 h 1342722"/>
              <a:gd name="connsiteX0" fmla="*/ 793428 w 923009"/>
              <a:gd name="connsiteY0" fmla="*/ 243468 h 1361918"/>
              <a:gd name="connsiteX1" fmla="*/ 125275 w 923009"/>
              <a:gd name="connsiteY1" fmla="*/ 59241 h 1361918"/>
              <a:gd name="connsiteX2" fmla="*/ 41776 w 923009"/>
              <a:gd name="connsiteY2" fmla="*/ 598916 h 1361918"/>
              <a:gd name="connsiteX3" fmla="*/ 240545 w 923009"/>
              <a:gd name="connsiteY3" fmla="*/ 1183765 h 1361918"/>
              <a:gd name="connsiteX4" fmla="*/ 758573 w 923009"/>
              <a:gd name="connsiteY4" fmla="*/ 1302045 h 1361918"/>
              <a:gd name="connsiteX5" fmla="*/ 902760 w 923009"/>
              <a:gd name="connsiteY5" fmla="*/ 824529 h 1361918"/>
              <a:gd name="connsiteX6" fmla="*/ 793428 w 923009"/>
              <a:gd name="connsiteY6" fmla="*/ 243468 h 1361918"/>
              <a:gd name="connsiteX0" fmla="*/ 793428 w 1025245"/>
              <a:gd name="connsiteY0" fmla="*/ 243468 h 1392151"/>
              <a:gd name="connsiteX1" fmla="*/ 125275 w 1025245"/>
              <a:gd name="connsiteY1" fmla="*/ 59241 h 1392151"/>
              <a:gd name="connsiteX2" fmla="*/ 41776 w 1025245"/>
              <a:gd name="connsiteY2" fmla="*/ 598916 h 1392151"/>
              <a:gd name="connsiteX3" fmla="*/ 240545 w 1025245"/>
              <a:gd name="connsiteY3" fmla="*/ 1183765 h 1392151"/>
              <a:gd name="connsiteX4" fmla="*/ 758573 w 1025245"/>
              <a:gd name="connsiteY4" fmla="*/ 1302045 h 1392151"/>
              <a:gd name="connsiteX5" fmla="*/ 1019435 w 1025245"/>
              <a:gd name="connsiteY5" fmla="*/ 643129 h 1392151"/>
              <a:gd name="connsiteX6" fmla="*/ 793428 w 1025245"/>
              <a:gd name="connsiteY6" fmla="*/ 243468 h 1392151"/>
              <a:gd name="connsiteX0" fmla="*/ 757123 w 988939"/>
              <a:gd name="connsiteY0" fmla="*/ 490055 h 1638738"/>
              <a:gd name="connsiteX1" fmla="*/ 237069 w 988939"/>
              <a:gd name="connsiteY1" fmla="*/ 59242 h 1638738"/>
              <a:gd name="connsiteX2" fmla="*/ 5471 w 988939"/>
              <a:gd name="connsiteY2" fmla="*/ 845503 h 1638738"/>
              <a:gd name="connsiteX3" fmla="*/ 204240 w 988939"/>
              <a:gd name="connsiteY3" fmla="*/ 1430352 h 1638738"/>
              <a:gd name="connsiteX4" fmla="*/ 722268 w 988939"/>
              <a:gd name="connsiteY4" fmla="*/ 1548632 h 1638738"/>
              <a:gd name="connsiteX5" fmla="*/ 983130 w 988939"/>
              <a:gd name="connsiteY5" fmla="*/ 889716 h 1638738"/>
              <a:gd name="connsiteX6" fmla="*/ 757123 w 988939"/>
              <a:gd name="connsiteY6" fmla="*/ 490055 h 16387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88939" h="1638738">
                <a:moveTo>
                  <a:pt x="757123" y="490055"/>
                </a:moveTo>
                <a:cubicBezTo>
                  <a:pt x="632780" y="351643"/>
                  <a:pt x="362344" y="1"/>
                  <a:pt x="237069" y="59242"/>
                </a:cubicBezTo>
                <a:cubicBezTo>
                  <a:pt x="111794" y="118483"/>
                  <a:pt x="10942" y="616985"/>
                  <a:pt x="5471" y="845503"/>
                </a:cubicBezTo>
                <a:cubicBezTo>
                  <a:pt x="0" y="1074021"/>
                  <a:pt x="84774" y="1313164"/>
                  <a:pt x="204240" y="1430352"/>
                </a:cubicBezTo>
                <a:cubicBezTo>
                  <a:pt x="323706" y="1547540"/>
                  <a:pt x="592453" y="1638738"/>
                  <a:pt x="722268" y="1548632"/>
                </a:cubicBezTo>
                <a:cubicBezTo>
                  <a:pt x="852083" y="1458526"/>
                  <a:pt x="977321" y="1066145"/>
                  <a:pt x="983130" y="889716"/>
                </a:cubicBezTo>
                <a:cubicBezTo>
                  <a:pt x="988939" y="713287"/>
                  <a:pt x="881466" y="628467"/>
                  <a:pt x="757123" y="490055"/>
                </a:cubicBezTo>
                <a:close/>
              </a:path>
            </a:pathLst>
          </a:custGeom>
          <a:gradFill flip="none" rotWithShape="1">
            <a:gsLst>
              <a:gs pos="16000">
                <a:sysClr val="window" lastClr="FFFFFF"/>
              </a:gs>
              <a:gs pos="44000">
                <a:schemeClr val="accent5">
                  <a:lumMod val="50000"/>
                </a:schemeClr>
              </a:gs>
              <a:gs pos="61000">
                <a:schemeClr val="accent6">
                  <a:lumMod val="5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6350" cap="flat" cmpd="sng" algn="ctr">
            <a:solidFill>
              <a:srgbClr val="000000"/>
            </a:solidFill>
            <a:prstDash val="solid"/>
          </a:ln>
          <a:effectLst/>
        </p:spPr>
        <p:txBody>
          <a:bodyPr lIns="86887" tIns="43444" rIns="86887" bIns="43444" rtlCol="0" anchor="ctr"/>
          <a:lstStyle/>
          <a:p>
            <a:pPr algn="ctr" defTabSz="868872">
              <a:defRPr/>
            </a:pPr>
            <a:endParaRPr lang="en-US" sz="1300" kern="0">
              <a:solidFill>
                <a:srgbClr val="000000"/>
              </a:solidFill>
            </a:endParaRPr>
          </a:p>
        </p:txBody>
      </p:sp>
      <p:sp>
        <p:nvSpPr>
          <p:cNvPr id="166" name="Circular Arrow 165"/>
          <p:cNvSpPr/>
          <p:nvPr/>
        </p:nvSpPr>
        <p:spPr bwMode="auto">
          <a:xfrm>
            <a:off x="5311806" y="2302787"/>
            <a:ext cx="2853279" cy="1689320"/>
          </a:xfrm>
          <a:prstGeom prst="circularArrow">
            <a:avLst>
              <a:gd name="adj1" fmla="val 8135"/>
              <a:gd name="adj2" fmla="val 1166745"/>
              <a:gd name="adj3" fmla="val 277336"/>
              <a:gd name="adj4" fmla="val 19520170"/>
              <a:gd name="adj5" fmla="val 13680"/>
            </a:avLst>
          </a:prstGeom>
          <a:solidFill>
            <a:srgbClr val="91DBB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887" tIns="43444" rIns="86887" bIns="43444" numCol="1" rtlCol="0" anchor="t" anchorCtr="0" compatLnSpc="1">
            <a:prstTxWarp prst="textNoShape">
              <a:avLst/>
            </a:prstTxWarp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67" name="Circular Arrow 166"/>
          <p:cNvSpPr/>
          <p:nvPr/>
        </p:nvSpPr>
        <p:spPr bwMode="auto">
          <a:xfrm>
            <a:off x="3446020" y="3164009"/>
            <a:ext cx="2853279" cy="1689320"/>
          </a:xfrm>
          <a:prstGeom prst="circularArrow">
            <a:avLst>
              <a:gd name="adj1" fmla="val 6514"/>
              <a:gd name="adj2" fmla="val 971132"/>
              <a:gd name="adj3" fmla="val 10353508"/>
              <a:gd name="adj4" fmla="val 7873924"/>
              <a:gd name="adj5" fmla="val 12782"/>
            </a:avLst>
          </a:prstGeom>
          <a:solidFill>
            <a:srgbClr val="91DBB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887" tIns="43444" rIns="86887" bIns="43444" numCol="1" rtlCol="0" anchor="t" anchorCtr="0" compatLnSpc="1">
            <a:prstTxWarp prst="textNoShape">
              <a:avLst/>
            </a:prstTxWarp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68" name="Circular Arrow 167"/>
          <p:cNvSpPr/>
          <p:nvPr/>
        </p:nvSpPr>
        <p:spPr bwMode="auto">
          <a:xfrm>
            <a:off x="4343032" y="977830"/>
            <a:ext cx="1937547" cy="1225585"/>
          </a:xfrm>
          <a:prstGeom prst="circularArrow">
            <a:avLst>
              <a:gd name="adj1" fmla="val 8762"/>
              <a:gd name="adj2" fmla="val 1166745"/>
              <a:gd name="adj3" fmla="val 12043139"/>
              <a:gd name="adj4" fmla="val 8843286"/>
              <a:gd name="adj5" fmla="val 13680"/>
            </a:avLst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887" tIns="43444" rIns="86887" bIns="43444" numCol="1" rtlCol="0" anchor="t" anchorCtr="0" compatLnSpc="1">
            <a:prstTxWarp prst="textNoShape">
              <a:avLst/>
            </a:prstTxWarp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69" name="Circular Arrow 168"/>
          <p:cNvSpPr/>
          <p:nvPr/>
        </p:nvSpPr>
        <p:spPr bwMode="auto">
          <a:xfrm flipV="1">
            <a:off x="4701837" y="215980"/>
            <a:ext cx="1937547" cy="1225585"/>
          </a:xfrm>
          <a:prstGeom prst="circularArrow">
            <a:avLst>
              <a:gd name="adj1" fmla="val 8762"/>
              <a:gd name="adj2" fmla="val 1166745"/>
              <a:gd name="adj3" fmla="val 12043139"/>
              <a:gd name="adj4" fmla="val 8843286"/>
              <a:gd name="adj5" fmla="val 13680"/>
            </a:avLst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887" tIns="43444" rIns="86887" bIns="43444" numCol="1" rtlCol="0" anchor="t" anchorCtr="0" compatLnSpc="1">
            <a:prstTxWarp prst="textNoShape">
              <a:avLst/>
            </a:prstTxWarp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71" name="Circular Arrow 170"/>
          <p:cNvSpPr/>
          <p:nvPr/>
        </p:nvSpPr>
        <p:spPr bwMode="auto">
          <a:xfrm>
            <a:off x="4773598" y="3793364"/>
            <a:ext cx="1937547" cy="1225585"/>
          </a:xfrm>
          <a:prstGeom prst="circularArrow">
            <a:avLst>
              <a:gd name="adj1" fmla="val 9315"/>
              <a:gd name="adj2" fmla="val 1166745"/>
              <a:gd name="adj3" fmla="val 15822079"/>
              <a:gd name="adj4" fmla="val 11420795"/>
              <a:gd name="adj5" fmla="val 13680"/>
            </a:avLst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887" tIns="43444" rIns="86887" bIns="43444" numCol="1" rtlCol="0" anchor="t" anchorCtr="0" compatLnSpc="1">
            <a:prstTxWarp prst="textNoShape">
              <a:avLst/>
            </a:prstTxWarp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mtClean="0">
              <a:solidFill>
                <a:srgbClr val="FFFFFF"/>
              </a:solidFill>
            </a:endParaRPr>
          </a:p>
        </p:txBody>
      </p:sp>
      <p:grpSp>
        <p:nvGrpSpPr>
          <p:cNvPr id="240" name="Group 195"/>
          <p:cNvGrpSpPr/>
          <p:nvPr/>
        </p:nvGrpSpPr>
        <p:grpSpPr>
          <a:xfrm rot="16031054">
            <a:off x="7376713" y="2773410"/>
            <a:ext cx="1835526" cy="1420204"/>
            <a:chOff x="3422525" y="5357901"/>
            <a:chExt cx="2023327" cy="1445240"/>
          </a:xfrm>
        </p:grpSpPr>
        <p:sp>
          <p:nvSpPr>
            <p:cNvPr id="164" name="Freeform 163"/>
            <p:cNvSpPr/>
            <p:nvPr/>
          </p:nvSpPr>
          <p:spPr>
            <a:xfrm rot="9144589">
              <a:off x="5013661" y="6181403"/>
              <a:ext cx="432191" cy="621738"/>
            </a:xfrm>
            <a:custGeom>
              <a:avLst/>
              <a:gdLst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90331 w 1070776"/>
                <a:gd name="connsiteY0" fmla="*/ 147099 h 1446821"/>
                <a:gd name="connsiteX1" fmla="*/ 108668 w 1070776"/>
                <a:gd name="connsiteY1" fmla="*/ 43732 h 1446821"/>
                <a:gd name="connsiteX2" fmla="*/ 29155 w 1070776"/>
                <a:gd name="connsiteY2" fmla="*/ 409492 h 1446821"/>
                <a:gd name="connsiteX3" fmla="*/ 283597 w 1070776"/>
                <a:gd name="connsiteY3" fmla="*/ 592372 h 1446821"/>
                <a:gd name="connsiteX4" fmla="*/ 148425 w 1070776"/>
                <a:gd name="connsiteY4" fmla="*/ 846814 h 1446821"/>
                <a:gd name="connsiteX5" fmla="*/ 744773 w 1070776"/>
                <a:gd name="connsiteY5" fmla="*/ 1220526 h 1446821"/>
                <a:gd name="connsiteX6" fmla="*/ 1070776 w 1070776"/>
                <a:gd name="connsiteY6" fmla="*/ 608275 h 1446821"/>
                <a:gd name="connsiteX7" fmla="*/ 490331 w 1070776"/>
                <a:gd name="connsiteY7" fmla="*/ 147099 h 1446821"/>
                <a:gd name="connsiteX0" fmla="*/ 490331 w 1113183"/>
                <a:gd name="connsiteY0" fmla="*/ 147099 h 1446821"/>
                <a:gd name="connsiteX1" fmla="*/ 108668 w 1113183"/>
                <a:gd name="connsiteY1" fmla="*/ 43732 h 1446821"/>
                <a:gd name="connsiteX2" fmla="*/ 29155 w 1113183"/>
                <a:gd name="connsiteY2" fmla="*/ 409492 h 1446821"/>
                <a:gd name="connsiteX3" fmla="*/ 283597 w 1113183"/>
                <a:gd name="connsiteY3" fmla="*/ 592372 h 1446821"/>
                <a:gd name="connsiteX4" fmla="*/ 148425 w 1113183"/>
                <a:gd name="connsiteY4" fmla="*/ 846814 h 1446821"/>
                <a:gd name="connsiteX5" fmla="*/ 744773 w 1113183"/>
                <a:gd name="connsiteY5" fmla="*/ 1220526 h 1446821"/>
                <a:gd name="connsiteX6" fmla="*/ 1070776 w 1113183"/>
                <a:gd name="connsiteY6" fmla="*/ 608275 h 1446821"/>
                <a:gd name="connsiteX7" fmla="*/ 490331 w 1113183"/>
                <a:gd name="connsiteY7" fmla="*/ 147099 h 1446821"/>
                <a:gd name="connsiteX0" fmla="*/ 490331 w 1113183"/>
                <a:gd name="connsiteY0" fmla="*/ 147099 h 1260282"/>
                <a:gd name="connsiteX1" fmla="*/ 108668 w 1113183"/>
                <a:gd name="connsiteY1" fmla="*/ 43732 h 1260282"/>
                <a:gd name="connsiteX2" fmla="*/ 29155 w 1113183"/>
                <a:gd name="connsiteY2" fmla="*/ 409492 h 1260282"/>
                <a:gd name="connsiteX3" fmla="*/ 283597 w 1113183"/>
                <a:gd name="connsiteY3" fmla="*/ 592372 h 1260282"/>
                <a:gd name="connsiteX4" fmla="*/ 148425 w 1113183"/>
                <a:gd name="connsiteY4" fmla="*/ 846814 h 1260282"/>
                <a:gd name="connsiteX5" fmla="*/ 744773 w 1113183"/>
                <a:gd name="connsiteY5" fmla="*/ 1220526 h 1260282"/>
                <a:gd name="connsiteX6" fmla="*/ 1070776 w 1113183"/>
                <a:gd name="connsiteY6" fmla="*/ 608275 h 1260282"/>
                <a:gd name="connsiteX7" fmla="*/ 490331 w 1113183"/>
                <a:gd name="connsiteY7" fmla="*/ 147099 h 1260282"/>
                <a:gd name="connsiteX0" fmla="*/ 725226 w 1081378"/>
                <a:gd name="connsiteY0" fmla="*/ 94090 h 1283473"/>
                <a:gd name="connsiteX1" fmla="*/ 114963 w 1081378"/>
                <a:gd name="connsiteY1" fmla="*/ 66923 h 1283473"/>
                <a:gd name="connsiteX2" fmla="*/ 35450 w 1081378"/>
                <a:gd name="connsiteY2" fmla="*/ 432683 h 1283473"/>
                <a:gd name="connsiteX3" fmla="*/ 289892 w 1081378"/>
                <a:gd name="connsiteY3" fmla="*/ 615563 h 1283473"/>
                <a:gd name="connsiteX4" fmla="*/ 154720 w 1081378"/>
                <a:gd name="connsiteY4" fmla="*/ 870005 h 1283473"/>
                <a:gd name="connsiteX5" fmla="*/ 751068 w 1081378"/>
                <a:gd name="connsiteY5" fmla="*/ 1243717 h 1283473"/>
                <a:gd name="connsiteX6" fmla="*/ 1077071 w 1081378"/>
                <a:gd name="connsiteY6" fmla="*/ 631466 h 1283473"/>
                <a:gd name="connsiteX7" fmla="*/ 725226 w 1081378"/>
                <a:gd name="connsiteY7" fmla="*/ 94090 h 1283473"/>
                <a:gd name="connsiteX0" fmla="*/ 725226 w 1081378"/>
                <a:gd name="connsiteY0" fmla="*/ 94090 h 1283473"/>
                <a:gd name="connsiteX1" fmla="*/ 114963 w 1081378"/>
                <a:gd name="connsiteY1" fmla="*/ 66923 h 1283473"/>
                <a:gd name="connsiteX2" fmla="*/ 35450 w 1081378"/>
                <a:gd name="connsiteY2" fmla="*/ 432683 h 1283473"/>
                <a:gd name="connsiteX3" fmla="*/ 289892 w 1081378"/>
                <a:gd name="connsiteY3" fmla="*/ 615563 h 1283473"/>
                <a:gd name="connsiteX4" fmla="*/ 284591 w 1081378"/>
                <a:gd name="connsiteY4" fmla="*/ 767964 h 1283473"/>
                <a:gd name="connsiteX5" fmla="*/ 154720 w 1081378"/>
                <a:gd name="connsiteY5" fmla="*/ 870005 h 1283473"/>
                <a:gd name="connsiteX6" fmla="*/ 751068 w 1081378"/>
                <a:gd name="connsiteY6" fmla="*/ 1243717 h 1283473"/>
                <a:gd name="connsiteX7" fmla="*/ 1077071 w 1081378"/>
                <a:gd name="connsiteY7" fmla="*/ 631466 h 1283473"/>
                <a:gd name="connsiteX8" fmla="*/ 725226 w 1081378"/>
                <a:gd name="connsiteY8" fmla="*/ 94090 h 1283473"/>
                <a:gd name="connsiteX0" fmla="*/ 725226 w 1081378"/>
                <a:gd name="connsiteY0" fmla="*/ 94090 h 1491491"/>
                <a:gd name="connsiteX1" fmla="*/ 114963 w 1081378"/>
                <a:gd name="connsiteY1" fmla="*/ 66923 h 1491491"/>
                <a:gd name="connsiteX2" fmla="*/ 35450 w 1081378"/>
                <a:gd name="connsiteY2" fmla="*/ 432683 h 1491491"/>
                <a:gd name="connsiteX3" fmla="*/ 289892 w 1081378"/>
                <a:gd name="connsiteY3" fmla="*/ 615563 h 1491491"/>
                <a:gd name="connsiteX4" fmla="*/ 284591 w 1081378"/>
                <a:gd name="connsiteY4" fmla="*/ 767964 h 1491491"/>
                <a:gd name="connsiteX5" fmla="*/ 307120 w 1081378"/>
                <a:gd name="connsiteY5" fmla="*/ 1098605 h 1491491"/>
                <a:gd name="connsiteX6" fmla="*/ 751068 w 1081378"/>
                <a:gd name="connsiteY6" fmla="*/ 1243717 h 1491491"/>
                <a:gd name="connsiteX7" fmla="*/ 1077071 w 1081378"/>
                <a:gd name="connsiteY7" fmla="*/ 631466 h 1491491"/>
                <a:gd name="connsiteX8" fmla="*/ 725226 w 1081378"/>
                <a:gd name="connsiteY8" fmla="*/ 94090 h 1491491"/>
                <a:gd name="connsiteX0" fmla="*/ 725226 w 1119478"/>
                <a:gd name="connsiteY0" fmla="*/ 94090 h 1491491"/>
                <a:gd name="connsiteX1" fmla="*/ 114963 w 1119478"/>
                <a:gd name="connsiteY1" fmla="*/ 66923 h 1491491"/>
                <a:gd name="connsiteX2" fmla="*/ 35450 w 1119478"/>
                <a:gd name="connsiteY2" fmla="*/ 432683 h 1491491"/>
                <a:gd name="connsiteX3" fmla="*/ 289892 w 1119478"/>
                <a:gd name="connsiteY3" fmla="*/ 615563 h 1491491"/>
                <a:gd name="connsiteX4" fmla="*/ 284591 w 1119478"/>
                <a:gd name="connsiteY4" fmla="*/ 767964 h 1491491"/>
                <a:gd name="connsiteX5" fmla="*/ 307120 w 1119478"/>
                <a:gd name="connsiteY5" fmla="*/ 1098605 h 1491491"/>
                <a:gd name="connsiteX6" fmla="*/ 979668 w 1119478"/>
                <a:gd name="connsiteY6" fmla="*/ 1319917 h 1491491"/>
                <a:gd name="connsiteX7" fmla="*/ 1077071 w 1119478"/>
                <a:gd name="connsiteY7" fmla="*/ 631466 h 1491491"/>
                <a:gd name="connsiteX8" fmla="*/ 725226 w 1119478"/>
                <a:gd name="connsiteY8" fmla="*/ 94090 h 1491491"/>
                <a:gd name="connsiteX0" fmla="*/ 725226 w 1119478"/>
                <a:gd name="connsiteY0" fmla="*/ 94091 h 1491492"/>
                <a:gd name="connsiteX1" fmla="*/ 114963 w 1119478"/>
                <a:gd name="connsiteY1" fmla="*/ 66924 h 1491492"/>
                <a:gd name="connsiteX2" fmla="*/ 35450 w 1119478"/>
                <a:gd name="connsiteY2" fmla="*/ 432684 h 1491492"/>
                <a:gd name="connsiteX3" fmla="*/ 289892 w 1119478"/>
                <a:gd name="connsiteY3" fmla="*/ 615564 h 1491492"/>
                <a:gd name="connsiteX4" fmla="*/ 284591 w 1119478"/>
                <a:gd name="connsiteY4" fmla="*/ 767965 h 1491492"/>
                <a:gd name="connsiteX5" fmla="*/ 307120 w 1119478"/>
                <a:gd name="connsiteY5" fmla="*/ 1098606 h 1491492"/>
                <a:gd name="connsiteX6" fmla="*/ 979668 w 1119478"/>
                <a:gd name="connsiteY6" fmla="*/ 1319918 h 1491492"/>
                <a:gd name="connsiteX7" fmla="*/ 1077071 w 1119478"/>
                <a:gd name="connsiteY7" fmla="*/ 631467 h 1491492"/>
                <a:gd name="connsiteX8" fmla="*/ 725226 w 1119478"/>
                <a:gd name="connsiteY8" fmla="*/ 94091 h 1491492"/>
                <a:gd name="connsiteX0" fmla="*/ 725226 w 1119478"/>
                <a:gd name="connsiteY0" fmla="*/ 94091 h 1491492"/>
                <a:gd name="connsiteX1" fmla="*/ 114963 w 1119478"/>
                <a:gd name="connsiteY1" fmla="*/ 66924 h 1491492"/>
                <a:gd name="connsiteX2" fmla="*/ 35450 w 1119478"/>
                <a:gd name="connsiteY2" fmla="*/ 432684 h 1491492"/>
                <a:gd name="connsiteX3" fmla="*/ 289892 w 1119478"/>
                <a:gd name="connsiteY3" fmla="*/ 615564 h 1491492"/>
                <a:gd name="connsiteX4" fmla="*/ 284591 w 1119478"/>
                <a:gd name="connsiteY4" fmla="*/ 767965 h 1491492"/>
                <a:gd name="connsiteX5" fmla="*/ 307120 w 1119478"/>
                <a:gd name="connsiteY5" fmla="*/ 1098606 h 1491492"/>
                <a:gd name="connsiteX6" fmla="*/ 979668 w 1119478"/>
                <a:gd name="connsiteY6" fmla="*/ 1319918 h 1491492"/>
                <a:gd name="connsiteX7" fmla="*/ 1077071 w 1119478"/>
                <a:gd name="connsiteY7" fmla="*/ 631467 h 1491492"/>
                <a:gd name="connsiteX8" fmla="*/ 725226 w 1119478"/>
                <a:gd name="connsiteY8" fmla="*/ 94091 h 1491492"/>
                <a:gd name="connsiteX0" fmla="*/ 693531 w 1087783"/>
                <a:gd name="connsiteY0" fmla="*/ 94090 h 1491491"/>
                <a:gd name="connsiteX1" fmla="*/ 235668 w 1087783"/>
                <a:gd name="connsiteY1" fmla="*/ 66923 h 1491491"/>
                <a:gd name="connsiteX2" fmla="*/ 3755 w 1087783"/>
                <a:gd name="connsiteY2" fmla="*/ 432683 h 1491491"/>
                <a:gd name="connsiteX3" fmla="*/ 258197 w 1087783"/>
                <a:gd name="connsiteY3" fmla="*/ 615563 h 1491491"/>
                <a:gd name="connsiteX4" fmla="*/ 252896 w 1087783"/>
                <a:gd name="connsiteY4" fmla="*/ 767964 h 1491491"/>
                <a:gd name="connsiteX5" fmla="*/ 275425 w 1087783"/>
                <a:gd name="connsiteY5" fmla="*/ 1098605 h 1491491"/>
                <a:gd name="connsiteX6" fmla="*/ 947973 w 1087783"/>
                <a:gd name="connsiteY6" fmla="*/ 1319917 h 1491491"/>
                <a:gd name="connsiteX7" fmla="*/ 1045376 w 1087783"/>
                <a:gd name="connsiteY7" fmla="*/ 631466 h 1491491"/>
                <a:gd name="connsiteX8" fmla="*/ 693531 w 1087783"/>
                <a:gd name="connsiteY8" fmla="*/ 94090 h 1491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7783" h="1491491">
                  <a:moveTo>
                    <a:pt x="693531" y="94090"/>
                  </a:moveTo>
                  <a:cubicBezTo>
                    <a:pt x="558580" y="0"/>
                    <a:pt x="350631" y="10491"/>
                    <a:pt x="235668" y="66923"/>
                  </a:cubicBezTo>
                  <a:cubicBezTo>
                    <a:pt x="120705" y="123355"/>
                    <a:pt x="0" y="341243"/>
                    <a:pt x="3755" y="432683"/>
                  </a:cubicBezTo>
                  <a:cubicBezTo>
                    <a:pt x="7510" y="524123"/>
                    <a:pt x="216674" y="559683"/>
                    <a:pt x="258197" y="615563"/>
                  </a:cubicBezTo>
                  <a:cubicBezTo>
                    <a:pt x="299720" y="671443"/>
                    <a:pt x="250025" y="687457"/>
                    <a:pt x="252896" y="767964"/>
                  </a:cubicBezTo>
                  <a:cubicBezTo>
                    <a:pt x="255767" y="848471"/>
                    <a:pt x="197679" y="993913"/>
                    <a:pt x="275425" y="1098605"/>
                  </a:cubicBezTo>
                  <a:cubicBezTo>
                    <a:pt x="868762" y="1491491"/>
                    <a:pt x="819648" y="1397773"/>
                    <a:pt x="947973" y="1319917"/>
                  </a:cubicBezTo>
                  <a:cubicBezTo>
                    <a:pt x="1076298" y="1242061"/>
                    <a:pt x="1087783" y="835770"/>
                    <a:pt x="1045376" y="631466"/>
                  </a:cubicBezTo>
                  <a:cubicBezTo>
                    <a:pt x="1002969" y="427162"/>
                    <a:pt x="828482" y="188180"/>
                    <a:pt x="693531" y="94090"/>
                  </a:cubicBezTo>
                  <a:close/>
                </a:path>
              </a:pathLst>
            </a:custGeom>
            <a:gradFill flip="none" rotWithShape="0">
              <a:gsLst>
                <a:gs pos="20000">
                  <a:srgbClr val="FDBCB5"/>
                </a:gs>
                <a:gs pos="50000">
                  <a:srgbClr val="B00000"/>
                </a:gs>
                <a:gs pos="96000">
                  <a:schemeClr val="tx1"/>
                </a:gs>
              </a:gsLst>
              <a:lin ang="660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1300" u="sng">
                <a:solidFill>
                  <a:srgbClr val="000000"/>
                </a:solidFill>
              </a:endParaRPr>
            </a:p>
          </p:txBody>
        </p:sp>
        <p:sp>
          <p:nvSpPr>
            <p:cNvPr id="173" name="Circular Arrow 172"/>
            <p:cNvSpPr/>
            <p:nvPr/>
          </p:nvSpPr>
          <p:spPr bwMode="auto">
            <a:xfrm rot="572426" flipV="1">
              <a:off x="3422525" y="5357901"/>
              <a:ext cx="1971702" cy="1350981"/>
            </a:xfrm>
            <a:prstGeom prst="circularArrow">
              <a:avLst>
                <a:gd name="adj1" fmla="val 8668"/>
                <a:gd name="adj2" fmla="val 1166745"/>
                <a:gd name="adj3" fmla="val 1659243"/>
                <a:gd name="adj4" fmla="val 21217017"/>
                <a:gd name="adj5" fmla="val 13680"/>
              </a:avLst>
            </a:prstGeom>
            <a:solidFill>
              <a:schemeClr val="accent3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</p:grpSp>
      <p:grpSp>
        <p:nvGrpSpPr>
          <p:cNvPr id="243" name="Group 343"/>
          <p:cNvGrpSpPr/>
          <p:nvPr/>
        </p:nvGrpSpPr>
        <p:grpSpPr>
          <a:xfrm rot="7917631">
            <a:off x="6260975" y="1775110"/>
            <a:ext cx="730214" cy="252085"/>
            <a:chOff x="1625296" y="2419271"/>
            <a:chExt cx="1072775" cy="377232"/>
          </a:xfrm>
          <a:gradFill flip="none" rotWithShape="1">
            <a:gsLst>
              <a:gs pos="0">
                <a:schemeClr val="tx1"/>
              </a:gs>
              <a:gs pos="50000">
                <a:srgbClr val="F3DCA3"/>
              </a:gs>
              <a:gs pos="100000">
                <a:schemeClr val="accent3"/>
              </a:gs>
            </a:gsLst>
            <a:lin ang="5400000" scaled="0"/>
            <a:tileRect/>
          </a:gradFill>
        </p:grpSpPr>
        <p:grpSp>
          <p:nvGrpSpPr>
            <p:cNvPr id="245" name="Group 210"/>
            <p:cNvGrpSpPr/>
            <p:nvPr/>
          </p:nvGrpSpPr>
          <p:grpSpPr>
            <a:xfrm>
              <a:off x="1625296" y="2519534"/>
              <a:ext cx="396662" cy="270388"/>
              <a:chOff x="1625294" y="2519546"/>
              <a:chExt cx="396662" cy="270390"/>
            </a:xfrm>
            <a:grpFill/>
          </p:grpSpPr>
          <p:sp>
            <p:nvSpPr>
              <p:cNvPr id="66" name="Teardrop 65"/>
              <p:cNvSpPr/>
              <p:nvPr/>
            </p:nvSpPr>
            <p:spPr bwMode="auto">
              <a:xfrm rot="3056867">
                <a:off x="1628690" y="2518588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7" name="Teardrop 66"/>
              <p:cNvSpPr/>
              <p:nvPr/>
            </p:nvSpPr>
            <p:spPr bwMode="auto">
              <a:xfrm rot="3056867">
                <a:off x="1685992" y="2517369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8" name="Teardrop 67"/>
              <p:cNvSpPr/>
              <p:nvPr/>
            </p:nvSpPr>
            <p:spPr bwMode="auto">
              <a:xfrm rot="3056867">
                <a:off x="1750609" y="2516150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4" name="Group 211"/>
            <p:cNvGrpSpPr/>
            <p:nvPr/>
          </p:nvGrpSpPr>
          <p:grpSpPr>
            <a:xfrm>
              <a:off x="1794335" y="2526115"/>
              <a:ext cx="396662" cy="270388"/>
              <a:chOff x="1625294" y="2519546"/>
              <a:chExt cx="396662" cy="270390"/>
            </a:xfrm>
            <a:grpFill/>
          </p:grpSpPr>
          <p:sp>
            <p:nvSpPr>
              <p:cNvPr id="63" name="Teardrop 62"/>
              <p:cNvSpPr/>
              <p:nvPr/>
            </p:nvSpPr>
            <p:spPr bwMode="auto">
              <a:xfrm rot="3056867">
                <a:off x="1628690" y="2518588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4" name="Teardrop 63"/>
              <p:cNvSpPr/>
              <p:nvPr/>
            </p:nvSpPr>
            <p:spPr bwMode="auto">
              <a:xfrm rot="3056867">
                <a:off x="1685992" y="2517369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5" name="Teardrop 64"/>
              <p:cNvSpPr/>
              <p:nvPr/>
            </p:nvSpPr>
            <p:spPr bwMode="auto">
              <a:xfrm rot="3056867">
                <a:off x="1750609" y="2516150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49" name="Group 215"/>
            <p:cNvGrpSpPr/>
            <p:nvPr/>
          </p:nvGrpSpPr>
          <p:grpSpPr>
            <a:xfrm rot="21233245">
              <a:off x="1971775" y="2509441"/>
              <a:ext cx="396663" cy="270389"/>
              <a:chOff x="1625297" y="2519546"/>
              <a:chExt cx="396658" cy="270389"/>
            </a:xfrm>
            <a:grpFill/>
          </p:grpSpPr>
          <p:sp>
            <p:nvSpPr>
              <p:cNvPr id="60" name="Teardrop 59"/>
              <p:cNvSpPr/>
              <p:nvPr/>
            </p:nvSpPr>
            <p:spPr bwMode="auto">
              <a:xfrm rot="3056867">
                <a:off x="1628693" y="2518587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1" name="Teardrop 60"/>
              <p:cNvSpPr/>
              <p:nvPr/>
            </p:nvSpPr>
            <p:spPr bwMode="auto">
              <a:xfrm rot="3056867">
                <a:off x="1685994" y="2517369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62" name="Teardrop 61"/>
              <p:cNvSpPr/>
              <p:nvPr/>
            </p:nvSpPr>
            <p:spPr bwMode="auto">
              <a:xfrm rot="3056867">
                <a:off x="1750608" y="2516150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0" name="Group 219"/>
            <p:cNvGrpSpPr/>
            <p:nvPr/>
          </p:nvGrpSpPr>
          <p:grpSpPr>
            <a:xfrm rot="20733697">
              <a:off x="2141696" y="2479005"/>
              <a:ext cx="396662" cy="270389"/>
              <a:chOff x="1625294" y="2519546"/>
              <a:chExt cx="396662" cy="270390"/>
            </a:xfrm>
            <a:grpFill/>
          </p:grpSpPr>
          <p:sp>
            <p:nvSpPr>
              <p:cNvPr id="57" name="Teardrop 56"/>
              <p:cNvSpPr/>
              <p:nvPr/>
            </p:nvSpPr>
            <p:spPr bwMode="auto">
              <a:xfrm rot="3056867">
                <a:off x="1628690" y="2518588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8" name="Teardrop 57"/>
              <p:cNvSpPr/>
              <p:nvPr/>
            </p:nvSpPr>
            <p:spPr bwMode="auto">
              <a:xfrm rot="3056867">
                <a:off x="1685992" y="2517369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9" name="Teardrop 58"/>
              <p:cNvSpPr/>
              <p:nvPr/>
            </p:nvSpPr>
            <p:spPr bwMode="auto">
              <a:xfrm rot="3056867">
                <a:off x="1750609" y="2516150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51" name="Group 223"/>
            <p:cNvGrpSpPr/>
            <p:nvPr/>
          </p:nvGrpSpPr>
          <p:grpSpPr>
            <a:xfrm rot="19956229">
              <a:off x="2301409" y="2419271"/>
              <a:ext cx="396662" cy="270389"/>
              <a:chOff x="1625294" y="2519546"/>
              <a:chExt cx="396662" cy="270390"/>
            </a:xfrm>
            <a:grpFill/>
          </p:grpSpPr>
          <p:sp>
            <p:nvSpPr>
              <p:cNvPr id="54" name="Teardrop 53"/>
              <p:cNvSpPr/>
              <p:nvPr/>
            </p:nvSpPr>
            <p:spPr bwMode="auto">
              <a:xfrm rot="3056867">
                <a:off x="1628690" y="2518588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5" name="Teardrop 54"/>
              <p:cNvSpPr/>
              <p:nvPr/>
            </p:nvSpPr>
            <p:spPr bwMode="auto">
              <a:xfrm rot="3056867">
                <a:off x="1685992" y="2517369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56" name="Teardrop 55"/>
              <p:cNvSpPr/>
              <p:nvPr/>
            </p:nvSpPr>
            <p:spPr bwMode="auto">
              <a:xfrm rot="3056867">
                <a:off x="1750609" y="2516150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</p:grpSp>
      <p:grpSp>
        <p:nvGrpSpPr>
          <p:cNvPr id="52" name="Group 242"/>
          <p:cNvGrpSpPr/>
          <p:nvPr/>
        </p:nvGrpSpPr>
        <p:grpSpPr>
          <a:xfrm>
            <a:off x="3840704" y="4413218"/>
            <a:ext cx="2041976" cy="1553830"/>
            <a:chOff x="4627572" y="4653598"/>
            <a:chExt cx="2077972" cy="1712810"/>
          </a:xfrm>
        </p:grpSpPr>
        <p:sp>
          <p:nvSpPr>
            <p:cNvPr id="72" name="Freeform 71"/>
            <p:cNvSpPr/>
            <p:nvPr/>
          </p:nvSpPr>
          <p:spPr>
            <a:xfrm rot="8813626">
              <a:off x="5939476" y="4966224"/>
              <a:ext cx="432190" cy="524429"/>
            </a:xfrm>
            <a:custGeom>
              <a:avLst/>
              <a:gdLst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90331 w 1070776"/>
                <a:gd name="connsiteY0" fmla="*/ 147099 h 1446821"/>
                <a:gd name="connsiteX1" fmla="*/ 108668 w 1070776"/>
                <a:gd name="connsiteY1" fmla="*/ 43732 h 1446821"/>
                <a:gd name="connsiteX2" fmla="*/ 29155 w 1070776"/>
                <a:gd name="connsiteY2" fmla="*/ 409492 h 1446821"/>
                <a:gd name="connsiteX3" fmla="*/ 283597 w 1070776"/>
                <a:gd name="connsiteY3" fmla="*/ 592372 h 1446821"/>
                <a:gd name="connsiteX4" fmla="*/ 148425 w 1070776"/>
                <a:gd name="connsiteY4" fmla="*/ 846814 h 1446821"/>
                <a:gd name="connsiteX5" fmla="*/ 744773 w 1070776"/>
                <a:gd name="connsiteY5" fmla="*/ 1220526 h 1446821"/>
                <a:gd name="connsiteX6" fmla="*/ 1070776 w 1070776"/>
                <a:gd name="connsiteY6" fmla="*/ 608275 h 1446821"/>
                <a:gd name="connsiteX7" fmla="*/ 490331 w 1070776"/>
                <a:gd name="connsiteY7" fmla="*/ 147099 h 1446821"/>
                <a:gd name="connsiteX0" fmla="*/ 490331 w 1113183"/>
                <a:gd name="connsiteY0" fmla="*/ 147099 h 1446821"/>
                <a:gd name="connsiteX1" fmla="*/ 108668 w 1113183"/>
                <a:gd name="connsiteY1" fmla="*/ 43732 h 1446821"/>
                <a:gd name="connsiteX2" fmla="*/ 29155 w 1113183"/>
                <a:gd name="connsiteY2" fmla="*/ 409492 h 1446821"/>
                <a:gd name="connsiteX3" fmla="*/ 283597 w 1113183"/>
                <a:gd name="connsiteY3" fmla="*/ 592372 h 1446821"/>
                <a:gd name="connsiteX4" fmla="*/ 148425 w 1113183"/>
                <a:gd name="connsiteY4" fmla="*/ 846814 h 1446821"/>
                <a:gd name="connsiteX5" fmla="*/ 744773 w 1113183"/>
                <a:gd name="connsiteY5" fmla="*/ 1220526 h 1446821"/>
                <a:gd name="connsiteX6" fmla="*/ 1070776 w 1113183"/>
                <a:gd name="connsiteY6" fmla="*/ 608275 h 1446821"/>
                <a:gd name="connsiteX7" fmla="*/ 490331 w 1113183"/>
                <a:gd name="connsiteY7" fmla="*/ 147099 h 1446821"/>
                <a:gd name="connsiteX0" fmla="*/ 490331 w 1113183"/>
                <a:gd name="connsiteY0" fmla="*/ 147099 h 1260282"/>
                <a:gd name="connsiteX1" fmla="*/ 108668 w 1113183"/>
                <a:gd name="connsiteY1" fmla="*/ 43732 h 1260282"/>
                <a:gd name="connsiteX2" fmla="*/ 29155 w 1113183"/>
                <a:gd name="connsiteY2" fmla="*/ 409492 h 1260282"/>
                <a:gd name="connsiteX3" fmla="*/ 283597 w 1113183"/>
                <a:gd name="connsiteY3" fmla="*/ 592372 h 1260282"/>
                <a:gd name="connsiteX4" fmla="*/ 148425 w 1113183"/>
                <a:gd name="connsiteY4" fmla="*/ 846814 h 1260282"/>
                <a:gd name="connsiteX5" fmla="*/ 744773 w 1113183"/>
                <a:gd name="connsiteY5" fmla="*/ 1220526 h 1260282"/>
                <a:gd name="connsiteX6" fmla="*/ 1070776 w 1113183"/>
                <a:gd name="connsiteY6" fmla="*/ 608275 h 1260282"/>
                <a:gd name="connsiteX7" fmla="*/ 490331 w 1113183"/>
                <a:gd name="connsiteY7" fmla="*/ 147099 h 1260282"/>
                <a:gd name="connsiteX0" fmla="*/ 725226 w 1081378"/>
                <a:gd name="connsiteY0" fmla="*/ 94090 h 1283473"/>
                <a:gd name="connsiteX1" fmla="*/ 114963 w 1081378"/>
                <a:gd name="connsiteY1" fmla="*/ 66923 h 1283473"/>
                <a:gd name="connsiteX2" fmla="*/ 35450 w 1081378"/>
                <a:gd name="connsiteY2" fmla="*/ 432683 h 1283473"/>
                <a:gd name="connsiteX3" fmla="*/ 289892 w 1081378"/>
                <a:gd name="connsiteY3" fmla="*/ 615563 h 1283473"/>
                <a:gd name="connsiteX4" fmla="*/ 154720 w 1081378"/>
                <a:gd name="connsiteY4" fmla="*/ 870005 h 1283473"/>
                <a:gd name="connsiteX5" fmla="*/ 751068 w 1081378"/>
                <a:gd name="connsiteY5" fmla="*/ 1243717 h 1283473"/>
                <a:gd name="connsiteX6" fmla="*/ 1077071 w 1081378"/>
                <a:gd name="connsiteY6" fmla="*/ 631466 h 1283473"/>
                <a:gd name="connsiteX7" fmla="*/ 725226 w 1081378"/>
                <a:gd name="connsiteY7" fmla="*/ 94090 h 1283473"/>
                <a:gd name="connsiteX0" fmla="*/ 725226 w 1081378"/>
                <a:gd name="connsiteY0" fmla="*/ 94090 h 1283473"/>
                <a:gd name="connsiteX1" fmla="*/ 114963 w 1081378"/>
                <a:gd name="connsiteY1" fmla="*/ 66923 h 1283473"/>
                <a:gd name="connsiteX2" fmla="*/ 35450 w 1081378"/>
                <a:gd name="connsiteY2" fmla="*/ 432683 h 1283473"/>
                <a:gd name="connsiteX3" fmla="*/ 289892 w 1081378"/>
                <a:gd name="connsiteY3" fmla="*/ 615563 h 1283473"/>
                <a:gd name="connsiteX4" fmla="*/ 284591 w 1081378"/>
                <a:gd name="connsiteY4" fmla="*/ 767964 h 1283473"/>
                <a:gd name="connsiteX5" fmla="*/ 154720 w 1081378"/>
                <a:gd name="connsiteY5" fmla="*/ 870005 h 1283473"/>
                <a:gd name="connsiteX6" fmla="*/ 751068 w 1081378"/>
                <a:gd name="connsiteY6" fmla="*/ 1243717 h 1283473"/>
                <a:gd name="connsiteX7" fmla="*/ 1077071 w 1081378"/>
                <a:gd name="connsiteY7" fmla="*/ 631466 h 1283473"/>
                <a:gd name="connsiteX8" fmla="*/ 725226 w 1081378"/>
                <a:gd name="connsiteY8" fmla="*/ 94090 h 1283473"/>
                <a:gd name="connsiteX0" fmla="*/ 725226 w 1081378"/>
                <a:gd name="connsiteY0" fmla="*/ 94090 h 1491491"/>
                <a:gd name="connsiteX1" fmla="*/ 114963 w 1081378"/>
                <a:gd name="connsiteY1" fmla="*/ 66923 h 1491491"/>
                <a:gd name="connsiteX2" fmla="*/ 35450 w 1081378"/>
                <a:gd name="connsiteY2" fmla="*/ 432683 h 1491491"/>
                <a:gd name="connsiteX3" fmla="*/ 289892 w 1081378"/>
                <a:gd name="connsiteY3" fmla="*/ 615563 h 1491491"/>
                <a:gd name="connsiteX4" fmla="*/ 284591 w 1081378"/>
                <a:gd name="connsiteY4" fmla="*/ 767964 h 1491491"/>
                <a:gd name="connsiteX5" fmla="*/ 307120 w 1081378"/>
                <a:gd name="connsiteY5" fmla="*/ 1098605 h 1491491"/>
                <a:gd name="connsiteX6" fmla="*/ 751068 w 1081378"/>
                <a:gd name="connsiteY6" fmla="*/ 1243717 h 1491491"/>
                <a:gd name="connsiteX7" fmla="*/ 1077071 w 1081378"/>
                <a:gd name="connsiteY7" fmla="*/ 631466 h 1491491"/>
                <a:gd name="connsiteX8" fmla="*/ 725226 w 1081378"/>
                <a:gd name="connsiteY8" fmla="*/ 94090 h 1491491"/>
                <a:gd name="connsiteX0" fmla="*/ 725226 w 1119478"/>
                <a:gd name="connsiteY0" fmla="*/ 94090 h 1491491"/>
                <a:gd name="connsiteX1" fmla="*/ 114963 w 1119478"/>
                <a:gd name="connsiteY1" fmla="*/ 66923 h 1491491"/>
                <a:gd name="connsiteX2" fmla="*/ 35450 w 1119478"/>
                <a:gd name="connsiteY2" fmla="*/ 432683 h 1491491"/>
                <a:gd name="connsiteX3" fmla="*/ 289892 w 1119478"/>
                <a:gd name="connsiteY3" fmla="*/ 615563 h 1491491"/>
                <a:gd name="connsiteX4" fmla="*/ 284591 w 1119478"/>
                <a:gd name="connsiteY4" fmla="*/ 767964 h 1491491"/>
                <a:gd name="connsiteX5" fmla="*/ 307120 w 1119478"/>
                <a:gd name="connsiteY5" fmla="*/ 1098605 h 1491491"/>
                <a:gd name="connsiteX6" fmla="*/ 979668 w 1119478"/>
                <a:gd name="connsiteY6" fmla="*/ 1319917 h 1491491"/>
                <a:gd name="connsiteX7" fmla="*/ 1077071 w 1119478"/>
                <a:gd name="connsiteY7" fmla="*/ 631466 h 1491491"/>
                <a:gd name="connsiteX8" fmla="*/ 725226 w 1119478"/>
                <a:gd name="connsiteY8" fmla="*/ 94090 h 1491491"/>
                <a:gd name="connsiteX0" fmla="*/ 725226 w 1119478"/>
                <a:gd name="connsiteY0" fmla="*/ 94091 h 1491492"/>
                <a:gd name="connsiteX1" fmla="*/ 114963 w 1119478"/>
                <a:gd name="connsiteY1" fmla="*/ 66924 h 1491492"/>
                <a:gd name="connsiteX2" fmla="*/ 35450 w 1119478"/>
                <a:gd name="connsiteY2" fmla="*/ 432684 h 1491492"/>
                <a:gd name="connsiteX3" fmla="*/ 289892 w 1119478"/>
                <a:gd name="connsiteY3" fmla="*/ 615564 h 1491492"/>
                <a:gd name="connsiteX4" fmla="*/ 284591 w 1119478"/>
                <a:gd name="connsiteY4" fmla="*/ 767965 h 1491492"/>
                <a:gd name="connsiteX5" fmla="*/ 307120 w 1119478"/>
                <a:gd name="connsiteY5" fmla="*/ 1098606 h 1491492"/>
                <a:gd name="connsiteX6" fmla="*/ 979668 w 1119478"/>
                <a:gd name="connsiteY6" fmla="*/ 1319918 h 1491492"/>
                <a:gd name="connsiteX7" fmla="*/ 1077071 w 1119478"/>
                <a:gd name="connsiteY7" fmla="*/ 631467 h 1491492"/>
                <a:gd name="connsiteX8" fmla="*/ 725226 w 1119478"/>
                <a:gd name="connsiteY8" fmla="*/ 94091 h 1491492"/>
                <a:gd name="connsiteX0" fmla="*/ 725226 w 1119478"/>
                <a:gd name="connsiteY0" fmla="*/ 94091 h 1491492"/>
                <a:gd name="connsiteX1" fmla="*/ 114963 w 1119478"/>
                <a:gd name="connsiteY1" fmla="*/ 66924 h 1491492"/>
                <a:gd name="connsiteX2" fmla="*/ 35450 w 1119478"/>
                <a:gd name="connsiteY2" fmla="*/ 432684 h 1491492"/>
                <a:gd name="connsiteX3" fmla="*/ 289892 w 1119478"/>
                <a:gd name="connsiteY3" fmla="*/ 615564 h 1491492"/>
                <a:gd name="connsiteX4" fmla="*/ 284591 w 1119478"/>
                <a:gd name="connsiteY4" fmla="*/ 767965 h 1491492"/>
                <a:gd name="connsiteX5" fmla="*/ 307120 w 1119478"/>
                <a:gd name="connsiteY5" fmla="*/ 1098606 h 1491492"/>
                <a:gd name="connsiteX6" fmla="*/ 979668 w 1119478"/>
                <a:gd name="connsiteY6" fmla="*/ 1319918 h 1491492"/>
                <a:gd name="connsiteX7" fmla="*/ 1077071 w 1119478"/>
                <a:gd name="connsiteY7" fmla="*/ 631467 h 1491492"/>
                <a:gd name="connsiteX8" fmla="*/ 725226 w 1119478"/>
                <a:gd name="connsiteY8" fmla="*/ 94091 h 1491492"/>
                <a:gd name="connsiteX0" fmla="*/ 693531 w 1087783"/>
                <a:gd name="connsiteY0" fmla="*/ 94090 h 1491491"/>
                <a:gd name="connsiteX1" fmla="*/ 235668 w 1087783"/>
                <a:gd name="connsiteY1" fmla="*/ 66923 h 1491491"/>
                <a:gd name="connsiteX2" fmla="*/ 3755 w 1087783"/>
                <a:gd name="connsiteY2" fmla="*/ 432683 h 1491491"/>
                <a:gd name="connsiteX3" fmla="*/ 258197 w 1087783"/>
                <a:gd name="connsiteY3" fmla="*/ 615563 h 1491491"/>
                <a:gd name="connsiteX4" fmla="*/ 252896 w 1087783"/>
                <a:gd name="connsiteY4" fmla="*/ 767964 h 1491491"/>
                <a:gd name="connsiteX5" fmla="*/ 275425 w 1087783"/>
                <a:gd name="connsiteY5" fmla="*/ 1098605 h 1491491"/>
                <a:gd name="connsiteX6" fmla="*/ 947973 w 1087783"/>
                <a:gd name="connsiteY6" fmla="*/ 1319917 h 1491491"/>
                <a:gd name="connsiteX7" fmla="*/ 1045376 w 1087783"/>
                <a:gd name="connsiteY7" fmla="*/ 631466 h 1491491"/>
                <a:gd name="connsiteX8" fmla="*/ 693531 w 1087783"/>
                <a:gd name="connsiteY8" fmla="*/ 94090 h 1491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87783" h="1491491">
                  <a:moveTo>
                    <a:pt x="693531" y="94090"/>
                  </a:moveTo>
                  <a:cubicBezTo>
                    <a:pt x="558580" y="0"/>
                    <a:pt x="350631" y="10491"/>
                    <a:pt x="235668" y="66923"/>
                  </a:cubicBezTo>
                  <a:cubicBezTo>
                    <a:pt x="120705" y="123355"/>
                    <a:pt x="0" y="341243"/>
                    <a:pt x="3755" y="432683"/>
                  </a:cubicBezTo>
                  <a:cubicBezTo>
                    <a:pt x="7510" y="524123"/>
                    <a:pt x="216674" y="559683"/>
                    <a:pt x="258197" y="615563"/>
                  </a:cubicBezTo>
                  <a:cubicBezTo>
                    <a:pt x="299720" y="671443"/>
                    <a:pt x="250025" y="687457"/>
                    <a:pt x="252896" y="767964"/>
                  </a:cubicBezTo>
                  <a:cubicBezTo>
                    <a:pt x="255767" y="848471"/>
                    <a:pt x="197679" y="993913"/>
                    <a:pt x="275425" y="1098605"/>
                  </a:cubicBezTo>
                  <a:cubicBezTo>
                    <a:pt x="868762" y="1491491"/>
                    <a:pt x="819648" y="1397773"/>
                    <a:pt x="947973" y="1319917"/>
                  </a:cubicBezTo>
                  <a:cubicBezTo>
                    <a:pt x="1076298" y="1242061"/>
                    <a:pt x="1087783" y="835770"/>
                    <a:pt x="1045376" y="631466"/>
                  </a:cubicBezTo>
                  <a:cubicBezTo>
                    <a:pt x="1002969" y="427162"/>
                    <a:pt x="828482" y="188180"/>
                    <a:pt x="693531" y="94090"/>
                  </a:cubicBezTo>
                  <a:close/>
                </a:path>
              </a:pathLst>
            </a:custGeom>
            <a:gradFill flip="none" rotWithShape="0">
              <a:gsLst>
                <a:gs pos="2000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75000"/>
                  </a:schemeClr>
                </a:gs>
                <a:gs pos="96000">
                  <a:schemeClr val="tx2">
                    <a:lumMod val="95000"/>
                    <a:lumOff val="5000"/>
                  </a:schemeClr>
                </a:gs>
              </a:gsLst>
              <a:lin ang="660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1300" u="sng">
                <a:solidFill>
                  <a:srgbClr val="000000"/>
                </a:solidFill>
              </a:endParaRPr>
            </a:p>
          </p:txBody>
        </p:sp>
        <p:grpSp>
          <p:nvGrpSpPr>
            <p:cNvPr id="53" name="Group 175"/>
            <p:cNvGrpSpPr/>
            <p:nvPr/>
          </p:nvGrpSpPr>
          <p:grpSpPr>
            <a:xfrm>
              <a:off x="5138754" y="5292740"/>
              <a:ext cx="1170814" cy="830362"/>
              <a:chOff x="6132611" y="1832346"/>
              <a:chExt cx="1170814" cy="830362"/>
            </a:xfrm>
          </p:grpSpPr>
          <p:sp>
            <p:nvSpPr>
              <p:cNvPr id="177" name="Freeform 18"/>
              <p:cNvSpPr/>
              <p:nvPr/>
            </p:nvSpPr>
            <p:spPr>
              <a:xfrm rot="19980343">
                <a:off x="6815166" y="1916759"/>
                <a:ext cx="298543" cy="276292"/>
              </a:xfrm>
              <a:custGeom>
                <a:avLst/>
                <a:gdLst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141681"/>
                  <a:gd name="connsiteY0" fmla="*/ 0 h 1419638"/>
                  <a:gd name="connsiteX1" fmla="*/ 95415 w 1141681"/>
                  <a:gd name="connsiteY1" fmla="*/ 230588 h 1419638"/>
                  <a:gd name="connsiteX2" fmla="*/ 389614 w 1141681"/>
                  <a:gd name="connsiteY2" fmla="*/ 508884 h 1419638"/>
                  <a:gd name="connsiteX3" fmla="*/ 858741 w 1141681"/>
                  <a:gd name="connsiteY3" fmla="*/ 588397 h 1419638"/>
                  <a:gd name="connsiteX4" fmla="*/ 1081377 w 1141681"/>
                  <a:gd name="connsiteY4" fmla="*/ 524786 h 1419638"/>
                  <a:gd name="connsiteX5" fmla="*/ 1141680 w 1141681"/>
                  <a:gd name="connsiteY5" fmla="*/ 1341449 h 1419638"/>
                  <a:gd name="connsiteX6" fmla="*/ 890546 w 1141681"/>
                  <a:gd name="connsiteY6" fmla="*/ 993913 h 1419638"/>
                  <a:gd name="connsiteX7" fmla="*/ 381662 w 1141681"/>
                  <a:gd name="connsiteY7" fmla="*/ 882595 h 1419638"/>
                  <a:gd name="connsiteX8" fmla="*/ 63610 w 1141681"/>
                  <a:gd name="connsiteY8" fmla="*/ 564543 h 1419638"/>
                  <a:gd name="connsiteX9" fmla="*/ 0 w 1141681"/>
                  <a:gd name="connsiteY9" fmla="*/ 405517 h 1419638"/>
                  <a:gd name="connsiteX10" fmla="*/ 7951 w 1141681"/>
                  <a:gd name="connsiteY10" fmla="*/ 0 h 1419638"/>
                  <a:gd name="connsiteX0" fmla="*/ 7951 w 1141679"/>
                  <a:gd name="connsiteY0" fmla="*/ 0 h 1419638"/>
                  <a:gd name="connsiteX1" fmla="*/ 95415 w 1141679"/>
                  <a:gd name="connsiteY1" fmla="*/ 230588 h 1419638"/>
                  <a:gd name="connsiteX2" fmla="*/ 389614 w 1141679"/>
                  <a:gd name="connsiteY2" fmla="*/ 508884 h 1419638"/>
                  <a:gd name="connsiteX3" fmla="*/ 858741 w 1141679"/>
                  <a:gd name="connsiteY3" fmla="*/ 588397 h 1419638"/>
                  <a:gd name="connsiteX4" fmla="*/ 1117133 w 1141679"/>
                  <a:gd name="connsiteY4" fmla="*/ 795404 h 1419638"/>
                  <a:gd name="connsiteX5" fmla="*/ 1141680 w 1141679"/>
                  <a:gd name="connsiteY5" fmla="*/ 1341449 h 1419638"/>
                  <a:gd name="connsiteX6" fmla="*/ 890546 w 1141679"/>
                  <a:gd name="connsiteY6" fmla="*/ 993913 h 1419638"/>
                  <a:gd name="connsiteX7" fmla="*/ 381662 w 1141679"/>
                  <a:gd name="connsiteY7" fmla="*/ 882595 h 1419638"/>
                  <a:gd name="connsiteX8" fmla="*/ 63610 w 1141679"/>
                  <a:gd name="connsiteY8" fmla="*/ 564543 h 1419638"/>
                  <a:gd name="connsiteX9" fmla="*/ 0 w 1141679"/>
                  <a:gd name="connsiteY9" fmla="*/ 405517 h 1419638"/>
                  <a:gd name="connsiteX10" fmla="*/ 7951 w 1141679"/>
                  <a:gd name="connsiteY10" fmla="*/ 0 h 1419638"/>
                  <a:gd name="connsiteX0" fmla="*/ 7951 w 1141681"/>
                  <a:gd name="connsiteY0" fmla="*/ 0 h 1419638"/>
                  <a:gd name="connsiteX1" fmla="*/ 95415 w 1141681"/>
                  <a:gd name="connsiteY1" fmla="*/ 230588 h 1419638"/>
                  <a:gd name="connsiteX2" fmla="*/ 389614 w 1141681"/>
                  <a:gd name="connsiteY2" fmla="*/ 508884 h 1419638"/>
                  <a:gd name="connsiteX3" fmla="*/ 858741 w 1141681"/>
                  <a:gd name="connsiteY3" fmla="*/ 588397 h 1419638"/>
                  <a:gd name="connsiteX4" fmla="*/ 1117133 w 1141681"/>
                  <a:gd name="connsiteY4" fmla="*/ 795404 h 1419638"/>
                  <a:gd name="connsiteX5" fmla="*/ 1141680 w 1141681"/>
                  <a:gd name="connsiteY5" fmla="*/ 1341449 h 1419638"/>
                  <a:gd name="connsiteX6" fmla="*/ 719465 w 1141681"/>
                  <a:gd name="connsiteY6" fmla="*/ 1131348 h 1419638"/>
                  <a:gd name="connsiteX7" fmla="*/ 381662 w 1141681"/>
                  <a:gd name="connsiteY7" fmla="*/ 882595 h 1419638"/>
                  <a:gd name="connsiteX8" fmla="*/ 63610 w 1141681"/>
                  <a:gd name="connsiteY8" fmla="*/ 564543 h 1419638"/>
                  <a:gd name="connsiteX9" fmla="*/ 0 w 1141681"/>
                  <a:gd name="connsiteY9" fmla="*/ 405517 h 1419638"/>
                  <a:gd name="connsiteX10" fmla="*/ 7951 w 1141681"/>
                  <a:gd name="connsiteY10" fmla="*/ 0 h 1419638"/>
                  <a:gd name="connsiteX0" fmla="*/ 7951 w 1141679"/>
                  <a:gd name="connsiteY0" fmla="*/ 0 h 1419638"/>
                  <a:gd name="connsiteX1" fmla="*/ 95415 w 1141679"/>
                  <a:gd name="connsiteY1" fmla="*/ 230588 h 1419638"/>
                  <a:gd name="connsiteX2" fmla="*/ 389614 w 1141679"/>
                  <a:gd name="connsiteY2" fmla="*/ 508884 h 1419638"/>
                  <a:gd name="connsiteX3" fmla="*/ 842670 w 1141679"/>
                  <a:gd name="connsiteY3" fmla="*/ 811350 h 1419638"/>
                  <a:gd name="connsiteX4" fmla="*/ 1117133 w 1141679"/>
                  <a:gd name="connsiteY4" fmla="*/ 795404 h 1419638"/>
                  <a:gd name="connsiteX5" fmla="*/ 1141680 w 1141679"/>
                  <a:gd name="connsiteY5" fmla="*/ 1341449 h 1419638"/>
                  <a:gd name="connsiteX6" fmla="*/ 719465 w 1141679"/>
                  <a:gd name="connsiteY6" fmla="*/ 1131348 h 1419638"/>
                  <a:gd name="connsiteX7" fmla="*/ 381662 w 1141679"/>
                  <a:gd name="connsiteY7" fmla="*/ 882595 h 1419638"/>
                  <a:gd name="connsiteX8" fmla="*/ 63610 w 1141679"/>
                  <a:gd name="connsiteY8" fmla="*/ 564543 h 1419638"/>
                  <a:gd name="connsiteX9" fmla="*/ 0 w 1141679"/>
                  <a:gd name="connsiteY9" fmla="*/ 405517 h 1419638"/>
                  <a:gd name="connsiteX10" fmla="*/ 7951 w 1141679"/>
                  <a:gd name="connsiteY10" fmla="*/ 0 h 1419638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17133 w 1166225"/>
                  <a:gd name="connsiteY4" fmla="*/ 795404 h 1965677"/>
                  <a:gd name="connsiteX5" fmla="*/ 1166226 w 1166225"/>
                  <a:gd name="connsiteY5" fmla="*/ 1887490 h 1965677"/>
                  <a:gd name="connsiteX6" fmla="*/ 719465 w 1166225"/>
                  <a:gd name="connsiteY6" fmla="*/ 1131348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34665 w 1166227"/>
                  <a:gd name="connsiteY4" fmla="*/ 1185434 h 1965677"/>
                  <a:gd name="connsiteX5" fmla="*/ 1166226 w 1166227"/>
                  <a:gd name="connsiteY5" fmla="*/ 1887490 h 1965677"/>
                  <a:gd name="connsiteX6" fmla="*/ 719465 w 1166227"/>
                  <a:gd name="connsiteY6" fmla="*/ 1131348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34665 w 1166225"/>
                  <a:gd name="connsiteY4" fmla="*/ 1185434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34665 w 1166227"/>
                  <a:gd name="connsiteY4" fmla="*/ 1185434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34665 w 1166225"/>
                  <a:gd name="connsiteY4" fmla="*/ 1185434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41678 w 1166227"/>
                  <a:gd name="connsiteY4" fmla="*/ 1341446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781069 w 1166225"/>
                  <a:gd name="connsiteY3" fmla="*/ 971348 h 1965677"/>
                  <a:gd name="connsiteX4" fmla="*/ 1141678 w 1166225"/>
                  <a:gd name="connsiteY4" fmla="*/ 1341446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6176 w 1166227"/>
                  <a:gd name="connsiteY3" fmla="*/ 889356 h 1965677"/>
                  <a:gd name="connsiteX4" fmla="*/ 1141678 w 1166227"/>
                  <a:gd name="connsiteY4" fmla="*/ 1341446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0 w 1166225"/>
                  <a:gd name="connsiteY0" fmla="*/ 174930 h 1735090"/>
                  <a:gd name="connsiteX1" fmla="*/ 95415 w 1166225"/>
                  <a:gd name="connsiteY1" fmla="*/ 1 h 1735090"/>
                  <a:gd name="connsiteX2" fmla="*/ 389614 w 1166225"/>
                  <a:gd name="connsiteY2" fmla="*/ 278297 h 1735090"/>
                  <a:gd name="connsiteX3" fmla="*/ 846176 w 1166225"/>
                  <a:gd name="connsiteY3" fmla="*/ 658769 h 1735090"/>
                  <a:gd name="connsiteX4" fmla="*/ 1141678 w 1166225"/>
                  <a:gd name="connsiteY4" fmla="*/ 1110859 h 1735090"/>
                  <a:gd name="connsiteX5" fmla="*/ 1166226 w 1166225"/>
                  <a:gd name="connsiteY5" fmla="*/ 1656903 h 1735090"/>
                  <a:gd name="connsiteX6" fmla="*/ 722973 w 1166225"/>
                  <a:gd name="connsiteY6" fmla="*/ 978766 h 1735090"/>
                  <a:gd name="connsiteX7" fmla="*/ 381662 w 1166225"/>
                  <a:gd name="connsiteY7" fmla="*/ 652008 h 1735090"/>
                  <a:gd name="connsiteX8" fmla="*/ 63610 w 1166225"/>
                  <a:gd name="connsiteY8" fmla="*/ 333956 h 1735090"/>
                  <a:gd name="connsiteX9" fmla="*/ 0 w 1166225"/>
                  <a:gd name="connsiteY9" fmla="*/ 174930 h 1735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6225" h="1735090">
                    <a:moveTo>
                      <a:pt x="0" y="174930"/>
                    </a:moveTo>
                    <a:lnTo>
                      <a:pt x="95415" y="1"/>
                    </a:lnTo>
                    <a:cubicBezTo>
                      <a:pt x="159025" y="84815"/>
                      <a:pt x="264487" y="168502"/>
                      <a:pt x="389614" y="278297"/>
                    </a:cubicBezTo>
                    <a:cubicBezTo>
                      <a:pt x="514741" y="388092"/>
                      <a:pt x="720832" y="520009"/>
                      <a:pt x="846176" y="658769"/>
                    </a:cubicBezTo>
                    <a:cubicBezTo>
                      <a:pt x="971520" y="797529"/>
                      <a:pt x="1104572" y="1055200"/>
                      <a:pt x="1141678" y="1110859"/>
                    </a:cubicBezTo>
                    <a:lnTo>
                      <a:pt x="1166226" y="1656903"/>
                    </a:lnTo>
                    <a:cubicBezTo>
                      <a:pt x="1134421" y="1735091"/>
                      <a:pt x="974115" y="1190297"/>
                      <a:pt x="722973" y="978766"/>
                    </a:cubicBezTo>
                    <a:cubicBezTo>
                      <a:pt x="575351" y="786543"/>
                      <a:pt x="491556" y="759476"/>
                      <a:pt x="381662" y="652008"/>
                    </a:cubicBezTo>
                    <a:cubicBezTo>
                      <a:pt x="271768" y="544540"/>
                      <a:pt x="127220" y="413469"/>
                      <a:pt x="63610" y="333956"/>
                    </a:cubicBezTo>
                    <a:cubicBezTo>
                      <a:pt x="0" y="254443"/>
                      <a:pt x="9276" y="269020"/>
                      <a:pt x="0" y="174930"/>
                    </a:cubicBezTo>
                    <a:close/>
                  </a:path>
                </a:pathLst>
              </a:custGeom>
              <a:solidFill>
                <a:schemeClr val="tx1"/>
              </a:solidFill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68872">
                  <a:defRPr/>
                </a:pPr>
                <a:endParaRPr lang="en-US" sz="1300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8" name="Freeform 177"/>
              <p:cNvSpPr/>
              <p:nvPr/>
            </p:nvSpPr>
            <p:spPr>
              <a:xfrm rot="7152708">
                <a:off x="6126345" y="1838612"/>
                <a:ext cx="664703" cy="652172"/>
              </a:xfrm>
              <a:custGeom>
                <a:avLst/>
                <a:gdLst>
                  <a:gd name="connsiteX0" fmla="*/ 461176 w 1041621"/>
                  <a:gd name="connsiteY0" fmla="*/ 103367 h 1403089"/>
                  <a:gd name="connsiteX1" fmla="*/ 79513 w 1041621"/>
                  <a:gd name="connsiteY1" fmla="*/ 0 h 1403089"/>
                  <a:gd name="connsiteX2" fmla="*/ 0 w 1041621"/>
                  <a:gd name="connsiteY2" fmla="*/ 365760 h 1403089"/>
                  <a:gd name="connsiteX3" fmla="*/ 254442 w 1041621"/>
                  <a:gd name="connsiteY3" fmla="*/ 548640 h 1403089"/>
                  <a:gd name="connsiteX4" fmla="*/ 119270 w 1041621"/>
                  <a:gd name="connsiteY4" fmla="*/ 803082 h 1403089"/>
                  <a:gd name="connsiteX5" fmla="*/ 715618 w 1041621"/>
                  <a:gd name="connsiteY5" fmla="*/ 1176794 h 1403089"/>
                  <a:gd name="connsiteX6" fmla="*/ 1041621 w 1041621"/>
                  <a:gd name="connsiteY6" fmla="*/ 564543 h 1403089"/>
                  <a:gd name="connsiteX7" fmla="*/ 461176 w 1041621"/>
                  <a:gd name="connsiteY7" fmla="*/ 103367 h 1403089"/>
                  <a:gd name="connsiteX0" fmla="*/ 461176 w 1041621"/>
                  <a:gd name="connsiteY0" fmla="*/ 103367 h 1403089"/>
                  <a:gd name="connsiteX1" fmla="*/ 79513 w 1041621"/>
                  <a:gd name="connsiteY1" fmla="*/ 0 h 1403089"/>
                  <a:gd name="connsiteX2" fmla="*/ 0 w 1041621"/>
                  <a:gd name="connsiteY2" fmla="*/ 365760 h 1403089"/>
                  <a:gd name="connsiteX3" fmla="*/ 254442 w 1041621"/>
                  <a:gd name="connsiteY3" fmla="*/ 548640 h 1403089"/>
                  <a:gd name="connsiteX4" fmla="*/ 119270 w 1041621"/>
                  <a:gd name="connsiteY4" fmla="*/ 803082 h 1403089"/>
                  <a:gd name="connsiteX5" fmla="*/ 715618 w 1041621"/>
                  <a:gd name="connsiteY5" fmla="*/ 1176794 h 1403089"/>
                  <a:gd name="connsiteX6" fmla="*/ 1041621 w 1041621"/>
                  <a:gd name="connsiteY6" fmla="*/ 564543 h 1403089"/>
                  <a:gd name="connsiteX7" fmla="*/ 461176 w 1041621"/>
                  <a:gd name="connsiteY7" fmla="*/ 103367 h 1403089"/>
                  <a:gd name="connsiteX0" fmla="*/ 490331 w 1070776"/>
                  <a:gd name="connsiteY0" fmla="*/ 147099 h 1446821"/>
                  <a:gd name="connsiteX1" fmla="*/ 108668 w 1070776"/>
                  <a:gd name="connsiteY1" fmla="*/ 43732 h 1446821"/>
                  <a:gd name="connsiteX2" fmla="*/ 29155 w 1070776"/>
                  <a:gd name="connsiteY2" fmla="*/ 409492 h 1446821"/>
                  <a:gd name="connsiteX3" fmla="*/ 283597 w 1070776"/>
                  <a:gd name="connsiteY3" fmla="*/ 592372 h 1446821"/>
                  <a:gd name="connsiteX4" fmla="*/ 148425 w 1070776"/>
                  <a:gd name="connsiteY4" fmla="*/ 846814 h 1446821"/>
                  <a:gd name="connsiteX5" fmla="*/ 744773 w 1070776"/>
                  <a:gd name="connsiteY5" fmla="*/ 1220526 h 1446821"/>
                  <a:gd name="connsiteX6" fmla="*/ 1070776 w 1070776"/>
                  <a:gd name="connsiteY6" fmla="*/ 608275 h 1446821"/>
                  <a:gd name="connsiteX7" fmla="*/ 490331 w 1070776"/>
                  <a:gd name="connsiteY7" fmla="*/ 147099 h 1446821"/>
                  <a:gd name="connsiteX0" fmla="*/ 490331 w 1113183"/>
                  <a:gd name="connsiteY0" fmla="*/ 147099 h 1446821"/>
                  <a:gd name="connsiteX1" fmla="*/ 108668 w 1113183"/>
                  <a:gd name="connsiteY1" fmla="*/ 43732 h 1446821"/>
                  <a:gd name="connsiteX2" fmla="*/ 29155 w 1113183"/>
                  <a:gd name="connsiteY2" fmla="*/ 409492 h 1446821"/>
                  <a:gd name="connsiteX3" fmla="*/ 283597 w 1113183"/>
                  <a:gd name="connsiteY3" fmla="*/ 592372 h 1446821"/>
                  <a:gd name="connsiteX4" fmla="*/ 148425 w 1113183"/>
                  <a:gd name="connsiteY4" fmla="*/ 846814 h 1446821"/>
                  <a:gd name="connsiteX5" fmla="*/ 744773 w 1113183"/>
                  <a:gd name="connsiteY5" fmla="*/ 1220526 h 1446821"/>
                  <a:gd name="connsiteX6" fmla="*/ 1070776 w 1113183"/>
                  <a:gd name="connsiteY6" fmla="*/ 608275 h 1446821"/>
                  <a:gd name="connsiteX7" fmla="*/ 490331 w 1113183"/>
                  <a:gd name="connsiteY7" fmla="*/ 147099 h 1446821"/>
                  <a:gd name="connsiteX0" fmla="*/ 490331 w 1113183"/>
                  <a:gd name="connsiteY0" fmla="*/ 147099 h 1260282"/>
                  <a:gd name="connsiteX1" fmla="*/ 108668 w 1113183"/>
                  <a:gd name="connsiteY1" fmla="*/ 43732 h 1260282"/>
                  <a:gd name="connsiteX2" fmla="*/ 29155 w 1113183"/>
                  <a:gd name="connsiteY2" fmla="*/ 409492 h 1260282"/>
                  <a:gd name="connsiteX3" fmla="*/ 283597 w 1113183"/>
                  <a:gd name="connsiteY3" fmla="*/ 592372 h 1260282"/>
                  <a:gd name="connsiteX4" fmla="*/ 148425 w 1113183"/>
                  <a:gd name="connsiteY4" fmla="*/ 846814 h 1260282"/>
                  <a:gd name="connsiteX5" fmla="*/ 744773 w 1113183"/>
                  <a:gd name="connsiteY5" fmla="*/ 1220526 h 1260282"/>
                  <a:gd name="connsiteX6" fmla="*/ 1070776 w 1113183"/>
                  <a:gd name="connsiteY6" fmla="*/ 608275 h 1260282"/>
                  <a:gd name="connsiteX7" fmla="*/ 490331 w 1113183"/>
                  <a:gd name="connsiteY7" fmla="*/ 147099 h 1260282"/>
                  <a:gd name="connsiteX0" fmla="*/ 467802 w 1090654"/>
                  <a:gd name="connsiteY0" fmla="*/ 147099 h 1260282"/>
                  <a:gd name="connsiteX1" fmla="*/ 86139 w 1090654"/>
                  <a:gd name="connsiteY1" fmla="*/ 43732 h 1260282"/>
                  <a:gd name="connsiteX2" fmla="*/ 6626 w 1090654"/>
                  <a:gd name="connsiteY2" fmla="*/ 409492 h 1260282"/>
                  <a:gd name="connsiteX3" fmla="*/ 125896 w 1090654"/>
                  <a:gd name="connsiteY3" fmla="*/ 846814 h 1260282"/>
                  <a:gd name="connsiteX4" fmla="*/ 722244 w 1090654"/>
                  <a:gd name="connsiteY4" fmla="*/ 1220526 h 1260282"/>
                  <a:gd name="connsiteX5" fmla="*/ 1048247 w 1090654"/>
                  <a:gd name="connsiteY5" fmla="*/ 608275 h 1260282"/>
                  <a:gd name="connsiteX6" fmla="*/ 467802 w 1090654"/>
                  <a:gd name="connsiteY6" fmla="*/ 147099 h 1260282"/>
                  <a:gd name="connsiteX0" fmla="*/ 467802 w 1088265"/>
                  <a:gd name="connsiteY0" fmla="*/ 147099 h 1084622"/>
                  <a:gd name="connsiteX1" fmla="*/ 86139 w 1088265"/>
                  <a:gd name="connsiteY1" fmla="*/ 43732 h 1084622"/>
                  <a:gd name="connsiteX2" fmla="*/ 6626 w 1088265"/>
                  <a:gd name="connsiteY2" fmla="*/ 409492 h 1084622"/>
                  <a:gd name="connsiteX3" fmla="*/ 125896 w 1088265"/>
                  <a:gd name="connsiteY3" fmla="*/ 846814 h 1084622"/>
                  <a:gd name="connsiteX4" fmla="*/ 707909 w 1088265"/>
                  <a:gd name="connsiteY4" fmla="*/ 1044866 h 1084622"/>
                  <a:gd name="connsiteX5" fmla="*/ 1048247 w 1088265"/>
                  <a:gd name="connsiteY5" fmla="*/ 608275 h 1084622"/>
                  <a:gd name="connsiteX6" fmla="*/ 467802 w 1088265"/>
                  <a:gd name="connsiteY6" fmla="*/ 147099 h 1084622"/>
                  <a:gd name="connsiteX0" fmla="*/ 478466 w 1098929"/>
                  <a:gd name="connsiteY0" fmla="*/ 147099 h 1097919"/>
                  <a:gd name="connsiteX1" fmla="*/ 96803 w 1098929"/>
                  <a:gd name="connsiteY1" fmla="*/ 43732 h 1097919"/>
                  <a:gd name="connsiteX2" fmla="*/ 17290 w 1098929"/>
                  <a:gd name="connsiteY2" fmla="*/ 409492 h 1097919"/>
                  <a:gd name="connsiteX3" fmla="*/ 200545 w 1098929"/>
                  <a:gd name="connsiteY3" fmla="*/ 926586 h 1097919"/>
                  <a:gd name="connsiteX4" fmla="*/ 718573 w 1098929"/>
                  <a:gd name="connsiteY4" fmla="*/ 1044866 h 1097919"/>
                  <a:gd name="connsiteX5" fmla="*/ 1058911 w 1098929"/>
                  <a:gd name="connsiteY5" fmla="*/ 608275 h 1097919"/>
                  <a:gd name="connsiteX6" fmla="*/ 478466 w 1098929"/>
                  <a:gd name="connsiteY6" fmla="*/ 147099 h 1097919"/>
                  <a:gd name="connsiteX0" fmla="*/ 478466 w 857027"/>
                  <a:gd name="connsiteY0" fmla="*/ 147099 h 1085543"/>
                  <a:gd name="connsiteX1" fmla="*/ 96803 w 857027"/>
                  <a:gd name="connsiteY1" fmla="*/ 43732 h 1085543"/>
                  <a:gd name="connsiteX2" fmla="*/ 17290 w 857027"/>
                  <a:gd name="connsiteY2" fmla="*/ 409492 h 1085543"/>
                  <a:gd name="connsiteX3" fmla="*/ 200545 w 857027"/>
                  <a:gd name="connsiteY3" fmla="*/ 926586 h 1085543"/>
                  <a:gd name="connsiteX4" fmla="*/ 718573 w 857027"/>
                  <a:gd name="connsiteY4" fmla="*/ 1044866 h 1085543"/>
                  <a:gd name="connsiteX5" fmla="*/ 817009 w 857027"/>
                  <a:gd name="connsiteY5" fmla="*/ 682523 h 1085543"/>
                  <a:gd name="connsiteX6" fmla="*/ 478466 w 857027"/>
                  <a:gd name="connsiteY6" fmla="*/ 147099 h 1085543"/>
                  <a:gd name="connsiteX0" fmla="*/ 779316 w 899350"/>
                  <a:gd name="connsiteY0" fmla="*/ 106465 h 1205719"/>
                  <a:gd name="connsiteX1" fmla="*/ 122691 w 899350"/>
                  <a:gd name="connsiteY1" fmla="*/ 163908 h 1205719"/>
                  <a:gd name="connsiteX2" fmla="*/ 43178 w 899350"/>
                  <a:gd name="connsiteY2" fmla="*/ 529668 h 1205719"/>
                  <a:gd name="connsiteX3" fmla="*/ 226433 w 899350"/>
                  <a:gd name="connsiteY3" fmla="*/ 1046762 h 1205719"/>
                  <a:gd name="connsiteX4" fmla="*/ 744461 w 899350"/>
                  <a:gd name="connsiteY4" fmla="*/ 1165042 h 1205719"/>
                  <a:gd name="connsiteX5" fmla="*/ 842897 w 899350"/>
                  <a:gd name="connsiteY5" fmla="*/ 802699 h 1205719"/>
                  <a:gd name="connsiteX6" fmla="*/ 779316 w 899350"/>
                  <a:gd name="connsiteY6" fmla="*/ 106465 h 1205719"/>
                  <a:gd name="connsiteX0" fmla="*/ 944931 w 1092567"/>
                  <a:gd name="connsiteY0" fmla="*/ 331149 h 1430403"/>
                  <a:gd name="connsiteX1" fmla="*/ 122690 w 1092567"/>
                  <a:gd name="connsiteY1" fmla="*/ 70534 h 1430403"/>
                  <a:gd name="connsiteX2" fmla="*/ 208793 w 1092567"/>
                  <a:gd name="connsiteY2" fmla="*/ 754352 h 1430403"/>
                  <a:gd name="connsiteX3" fmla="*/ 392048 w 1092567"/>
                  <a:gd name="connsiteY3" fmla="*/ 1271446 h 1430403"/>
                  <a:gd name="connsiteX4" fmla="*/ 910076 w 1092567"/>
                  <a:gd name="connsiteY4" fmla="*/ 1389726 h 1430403"/>
                  <a:gd name="connsiteX5" fmla="*/ 1008512 w 1092567"/>
                  <a:gd name="connsiteY5" fmla="*/ 1027383 h 1430403"/>
                  <a:gd name="connsiteX6" fmla="*/ 944931 w 1092567"/>
                  <a:gd name="connsiteY6" fmla="*/ 331149 h 1430403"/>
                  <a:gd name="connsiteX0" fmla="*/ 924985 w 1072623"/>
                  <a:gd name="connsiteY0" fmla="*/ 301292 h 1400546"/>
                  <a:gd name="connsiteX1" fmla="*/ 102744 w 1072623"/>
                  <a:gd name="connsiteY1" fmla="*/ 40677 h 1400546"/>
                  <a:gd name="connsiteX2" fmla="*/ 308519 w 1072623"/>
                  <a:gd name="connsiteY2" fmla="*/ 545354 h 1400546"/>
                  <a:gd name="connsiteX3" fmla="*/ 372102 w 1072623"/>
                  <a:gd name="connsiteY3" fmla="*/ 1241589 h 1400546"/>
                  <a:gd name="connsiteX4" fmla="*/ 890130 w 1072623"/>
                  <a:gd name="connsiteY4" fmla="*/ 1359869 h 1400546"/>
                  <a:gd name="connsiteX5" fmla="*/ 988566 w 1072623"/>
                  <a:gd name="connsiteY5" fmla="*/ 997526 h 1400546"/>
                  <a:gd name="connsiteX6" fmla="*/ 924985 w 1072623"/>
                  <a:gd name="connsiteY6" fmla="*/ 301292 h 1400546"/>
                  <a:gd name="connsiteX0" fmla="*/ 770897 w 892853"/>
                  <a:gd name="connsiteY0" fmla="*/ 224904 h 1324158"/>
                  <a:gd name="connsiteX1" fmla="*/ 102744 w 892853"/>
                  <a:gd name="connsiteY1" fmla="*/ 40677 h 1324158"/>
                  <a:gd name="connsiteX2" fmla="*/ 154431 w 892853"/>
                  <a:gd name="connsiteY2" fmla="*/ 468966 h 1324158"/>
                  <a:gd name="connsiteX3" fmla="*/ 218014 w 892853"/>
                  <a:gd name="connsiteY3" fmla="*/ 1165201 h 1324158"/>
                  <a:gd name="connsiteX4" fmla="*/ 736042 w 892853"/>
                  <a:gd name="connsiteY4" fmla="*/ 1283481 h 1324158"/>
                  <a:gd name="connsiteX5" fmla="*/ 834478 w 892853"/>
                  <a:gd name="connsiteY5" fmla="*/ 921138 h 1324158"/>
                  <a:gd name="connsiteX6" fmla="*/ 770897 w 892853"/>
                  <a:gd name="connsiteY6" fmla="*/ 224904 h 1324158"/>
                  <a:gd name="connsiteX0" fmla="*/ 742609 w 864565"/>
                  <a:gd name="connsiteY0" fmla="*/ 250681 h 1349935"/>
                  <a:gd name="connsiteX1" fmla="*/ 74456 w 864565"/>
                  <a:gd name="connsiteY1" fmla="*/ 66454 h 1349935"/>
                  <a:gd name="connsiteX2" fmla="*/ 295875 w 864565"/>
                  <a:gd name="connsiteY2" fmla="*/ 649408 h 1349935"/>
                  <a:gd name="connsiteX3" fmla="*/ 189726 w 864565"/>
                  <a:gd name="connsiteY3" fmla="*/ 1190978 h 1349935"/>
                  <a:gd name="connsiteX4" fmla="*/ 707754 w 864565"/>
                  <a:gd name="connsiteY4" fmla="*/ 1309258 h 1349935"/>
                  <a:gd name="connsiteX5" fmla="*/ 806190 w 864565"/>
                  <a:gd name="connsiteY5" fmla="*/ 946915 h 1349935"/>
                  <a:gd name="connsiteX6" fmla="*/ 742609 w 864565"/>
                  <a:gd name="connsiteY6" fmla="*/ 250681 h 1349935"/>
                  <a:gd name="connsiteX0" fmla="*/ 793428 w 915384"/>
                  <a:gd name="connsiteY0" fmla="*/ 243468 h 1342722"/>
                  <a:gd name="connsiteX1" fmla="*/ 125275 w 915384"/>
                  <a:gd name="connsiteY1" fmla="*/ 59241 h 1342722"/>
                  <a:gd name="connsiteX2" fmla="*/ 41776 w 915384"/>
                  <a:gd name="connsiteY2" fmla="*/ 598916 h 1342722"/>
                  <a:gd name="connsiteX3" fmla="*/ 240545 w 915384"/>
                  <a:gd name="connsiteY3" fmla="*/ 1183765 h 1342722"/>
                  <a:gd name="connsiteX4" fmla="*/ 758573 w 915384"/>
                  <a:gd name="connsiteY4" fmla="*/ 1302045 h 1342722"/>
                  <a:gd name="connsiteX5" fmla="*/ 857009 w 915384"/>
                  <a:gd name="connsiteY5" fmla="*/ 939702 h 1342722"/>
                  <a:gd name="connsiteX6" fmla="*/ 793428 w 915384"/>
                  <a:gd name="connsiteY6" fmla="*/ 243468 h 1342722"/>
                  <a:gd name="connsiteX0" fmla="*/ 793428 w 923009"/>
                  <a:gd name="connsiteY0" fmla="*/ 243468 h 1361918"/>
                  <a:gd name="connsiteX1" fmla="*/ 125275 w 923009"/>
                  <a:gd name="connsiteY1" fmla="*/ 59241 h 1361918"/>
                  <a:gd name="connsiteX2" fmla="*/ 41776 w 923009"/>
                  <a:gd name="connsiteY2" fmla="*/ 598916 h 1361918"/>
                  <a:gd name="connsiteX3" fmla="*/ 240545 w 923009"/>
                  <a:gd name="connsiteY3" fmla="*/ 1183765 h 1361918"/>
                  <a:gd name="connsiteX4" fmla="*/ 758573 w 923009"/>
                  <a:gd name="connsiteY4" fmla="*/ 1302045 h 1361918"/>
                  <a:gd name="connsiteX5" fmla="*/ 902760 w 923009"/>
                  <a:gd name="connsiteY5" fmla="*/ 824529 h 1361918"/>
                  <a:gd name="connsiteX6" fmla="*/ 793428 w 923009"/>
                  <a:gd name="connsiteY6" fmla="*/ 243468 h 136191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923009" h="1361918">
                    <a:moveTo>
                      <a:pt x="793428" y="243468"/>
                    </a:moveTo>
                    <a:cubicBezTo>
                      <a:pt x="663847" y="115920"/>
                      <a:pt x="250550" y="0"/>
                      <a:pt x="125275" y="59241"/>
                    </a:cubicBezTo>
                    <a:cubicBezTo>
                      <a:pt x="0" y="118482"/>
                      <a:pt x="22564" y="411495"/>
                      <a:pt x="41776" y="598916"/>
                    </a:cubicBezTo>
                    <a:cubicBezTo>
                      <a:pt x="60988" y="786337"/>
                      <a:pt x="121079" y="1066577"/>
                      <a:pt x="240545" y="1183765"/>
                    </a:cubicBezTo>
                    <a:cubicBezTo>
                      <a:pt x="360011" y="1300953"/>
                      <a:pt x="648204" y="1361918"/>
                      <a:pt x="758573" y="1302045"/>
                    </a:cubicBezTo>
                    <a:cubicBezTo>
                      <a:pt x="868942" y="1242172"/>
                      <a:pt x="896951" y="1000958"/>
                      <a:pt x="902760" y="824529"/>
                    </a:cubicBezTo>
                    <a:cubicBezTo>
                      <a:pt x="908569" y="648100"/>
                      <a:pt x="923009" y="371016"/>
                      <a:pt x="793428" y="243468"/>
                    </a:cubicBezTo>
                    <a:close/>
                  </a:path>
                </a:pathLst>
              </a:custGeom>
              <a:gradFill flip="none" rotWithShape="1">
                <a:gsLst>
                  <a:gs pos="16000">
                    <a:srgbClr val="FFD757"/>
                  </a:gs>
                  <a:gs pos="44000">
                    <a:srgbClr val="FFC000"/>
                  </a:gs>
                  <a:gs pos="98000">
                    <a:schemeClr val="tx1">
                      <a:lumMod val="85000"/>
                      <a:lumOff val="1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68872">
                  <a:defRPr/>
                </a:pPr>
                <a:endParaRPr lang="en-US" sz="1300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79" name="Freeform 18"/>
              <p:cNvSpPr/>
              <p:nvPr/>
            </p:nvSpPr>
            <p:spPr>
              <a:xfrm rot="19980343">
                <a:off x="6909605" y="2054768"/>
                <a:ext cx="298544" cy="313010"/>
              </a:xfrm>
              <a:custGeom>
                <a:avLst/>
                <a:gdLst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141681"/>
                  <a:gd name="connsiteY0" fmla="*/ 0 h 1419638"/>
                  <a:gd name="connsiteX1" fmla="*/ 95415 w 1141681"/>
                  <a:gd name="connsiteY1" fmla="*/ 230588 h 1419638"/>
                  <a:gd name="connsiteX2" fmla="*/ 389614 w 1141681"/>
                  <a:gd name="connsiteY2" fmla="*/ 508884 h 1419638"/>
                  <a:gd name="connsiteX3" fmla="*/ 858741 w 1141681"/>
                  <a:gd name="connsiteY3" fmla="*/ 588397 h 1419638"/>
                  <a:gd name="connsiteX4" fmla="*/ 1081377 w 1141681"/>
                  <a:gd name="connsiteY4" fmla="*/ 524786 h 1419638"/>
                  <a:gd name="connsiteX5" fmla="*/ 1141680 w 1141681"/>
                  <a:gd name="connsiteY5" fmla="*/ 1341449 h 1419638"/>
                  <a:gd name="connsiteX6" fmla="*/ 890546 w 1141681"/>
                  <a:gd name="connsiteY6" fmla="*/ 993913 h 1419638"/>
                  <a:gd name="connsiteX7" fmla="*/ 381662 w 1141681"/>
                  <a:gd name="connsiteY7" fmla="*/ 882595 h 1419638"/>
                  <a:gd name="connsiteX8" fmla="*/ 63610 w 1141681"/>
                  <a:gd name="connsiteY8" fmla="*/ 564543 h 1419638"/>
                  <a:gd name="connsiteX9" fmla="*/ 0 w 1141681"/>
                  <a:gd name="connsiteY9" fmla="*/ 405517 h 1419638"/>
                  <a:gd name="connsiteX10" fmla="*/ 7951 w 1141681"/>
                  <a:gd name="connsiteY10" fmla="*/ 0 h 1419638"/>
                  <a:gd name="connsiteX0" fmla="*/ 7951 w 1141679"/>
                  <a:gd name="connsiteY0" fmla="*/ 0 h 1419638"/>
                  <a:gd name="connsiteX1" fmla="*/ 95415 w 1141679"/>
                  <a:gd name="connsiteY1" fmla="*/ 230588 h 1419638"/>
                  <a:gd name="connsiteX2" fmla="*/ 389614 w 1141679"/>
                  <a:gd name="connsiteY2" fmla="*/ 508884 h 1419638"/>
                  <a:gd name="connsiteX3" fmla="*/ 858741 w 1141679"/>
                  <a:gd name="connsiteY3" fmla="*/ 588397 h 1419638"/>
                  <a:gd name="connsiteX4" fmla="*/ 1117133 w 1141679"/>
                  <a:gd name="connsiteY4" fmla="*/ 795404 h 1419638"/>
                  <a:gd name="connsiteX5" fmla="*/ 1141680 w 1141679"/>
                  <a:gd name="connsiteY5" fmla="*/ 1341449 h 1419638"/>
                  <a:gd name="connsiteX6" fmla="*/ 890546 w 1141679"/>
                  <a:gd name="connsiteY6" fmla="*/ 993913 h 1419638"/>
                  <a:gd name="connsiteX7" fmla="*/ 381662 w 1141679"/>
                  <a:gd name="connsiteY7" fmla="*/ 882595 h 1419638"/>
                  <a:gd name="connsiteX8" fmla="*/ 63610 w 1141679"/>
                  <a:gd name="connsiteY8" fmla="*/ 564543 h 1419638"/>
                  <a:gd name="connsiteX9" fmla="*/ 0 w 1141679"/>
                  <a:gd name="connsiteY9" fmla="*/ 405517 h 1419638"/>
                  <a:gd name="connsiteX10" fmla="*/ 7951 w 1141679"/>
                  <a:gd name="connsiteY10" fmla="*/ 0 h 1419638"/>
                  <a:gd name="connsiteX0" fmla="*/ 7951 w 1141681"/>
                  <a:gd name="connsiteY0" fmla="*/ 0 h 1419638"/>
                  <a:gd name="connsiteX1" fmla="*/ 95415 w 1141681"/>
                  <a:gd name="connsiteY1" fmla="*/ 230588 h 1419638"/>
                  <a:gd name="connsiteX2" fmla="*/ 389614 w 1141681"/>
                  <a:gd name="connsiteY2" fmla="*/ 508884 h 1419638"/>
                  <a:gd name="connsiteX3" fmla="*/ 858741 w 1141681"/>
                  <a:gd name="connsiteY3" fmla="*/ 588397 h 1419638"/>
                  <a:gd name="connsiteX4" fmla="*/ 1117133 w 1141681"/>
                  <a:gd name="connsiteY4" fmla="*/ 795404 h 1419638"/>
                  <a:gd name="connsiteX5" fmla="*/ 1141680 w 1141681"/>
                  <a:gd name="connsiteY5" fmla="*/ 1341449 h 1419638"/>
                  <a:gd name="connsiteX6" fmla="*/ 719465 w 1141681"/>
                  <a:gd name="connsiteY6" fmla="*/ 1131348 h 1419638"/>
                  <a:gd name="connsiteX7" fmla="*/ 381662 w 1141681"/>
                  <a:gd name="connsiteY7" fmla="*/ 882595 h 1419638"/>
                  <a:gd name="connsiteX8" fmla="*/ 63610 w 1141681"/>
                  <a:gd name="connsiteY8" fmla="*/ 564543 h 1419638"/>
                  <a:gd name="connsiteX9" fmla="*/ 0 w 1141681"/>
                  <a:gd name="connsiteY9" fmla="*/ 405517 h 1419638"/>
                  <a:gd name="connsiteX10" fmla="*/ 7951 w 1141681"/>
                  <a:gd name="connsiteY10" fmla="*/ 0 h 1419638"/>
                  <a:gd name="connsiteX0" fmla="*/ 7951 w 1141679"/>
                  <a:gd name="connsiteY0" fmla="*/ 0 h 1419638"/>
                  <a:gd name="connsiteX1" fmla="*/ 95415 w 1141679"/>
                  <a:gd name="connsiteY1" fmla="*/ 230588 h 1419638"/>
                  <a:gd name="connsiteX2" fmla="*/ 389614 w 1141679"/>
                  <a:gd name="connsiteY2" fmla="*/ 508884 h 1419638"/>
                  <a:gd name="connsiteX3" fmla="*/ 842670 w 1141679"/>
                  <a:gd name="connsiteY3" fmla="*/ 811350 h 1419638"/>
                  <a:gd name="connsiteX4" fmla="*/ 1117133 w 1141679"/>
                  <a:gd name="connsiteY4" fmla="*/ 795404 h 1419638"/>
                  <a:gd name="connsiteX5" fmla="*/ 1141680 w 1141679"/>
                  <a:gd name="connsiteY5" fmla="*/ 1341449 h 1419638"/>
                  <a:gd name="connsiteX6" fmla="*/ 719465 w 1141679"/>
                  <a:gd name="connsiteY6" fmla="*/ 1131348 h 1419638"/>
                  <a:gd name="connsiteX7" fmla="*/ 381662 w 1141679"/>
                  <a:gd name="connsiteY7" fmla="*/ 882595 h 1419638"/>
                  <a:gd name="connsiteX8" fmla="*/ 63610 w 1141679"/>
                  <a:gd name="connsiteY8" fmla="*/ 564543 h 1419638"/>
                  <a:gd name="connsiteX9" fmla="*/ 0 w 1141679"/>
                  <a:gd name="connsiteY9" fmla="*/ 405517 h 1419638"/>
                  <a:gd name="connsiteX10" fmla="*/ 7951 w 1141679"/>
                  <a:gd name="connsiteY10" fmla="*/ 0 h 1419638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17133 w 1166225"/>
                  <a:gd name="connsiteY4" fmla="*/ 795404 h 1965677"/>
                  <a:gd name="connsiteX5" fmla="*/ 1166226 w 1166225"/>
                  <a:gd name="connsiteY5" fmla="*/ 1887490 h 1965677"/>
                  <a:gd name="connsiteX6" fmla="*/ 719465 w 1166225"/>
                  <a:gd name="connsiteY6" fmla="*/ 1131348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34665 w 1166227"/>
                  <a:gd name="connsiteY4" fmla="*/ 1185434 h 1965677"/>
                  <a:gd name="connsiteX5" fmla="*/ 1166226 w 1166227"/>
                  <a:gd name="connsiteY5" fmla="*/ 1887490 h 1965677"/>
                  <a:gd name="connsiteX6" fmla="*/ 719465 w 1166227"/>
                  <a:gd name="connsiteY6" fmla="*/ 1131348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34665 w 1166225"/>
                  <a:gd name="connsiteY4" fmla="*/ 1185434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34665 w 1166227"/>
                  <a:gd name="connsiteY4" fmla="*/ 1185434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34665 w 1166225"/>
                  <a:gd name="connsiteY4" fmla="*/ 1185434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41678 w 1166227"/>
                  <a:gd name="connsiteY4" fmla="*/ 1341446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781069 w 1166225"/>
                  <a:gd name="connsiteY3" fmla="*/ 971348 h 1965677"/>
                  <a:gd name="connsiteX4" fmla="*/ 1141678 w 1166225"/>
                  <a:gd name="connsiteY4" fmla="*/ 1341446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6176 w 1166227"/>
                  <a:gd name="connsiteY3" fmla="*/ 889356 h 1965677"/>
                  <a:gd name="connsiteX4" fmla="*/ 1141678 w 1166227"/>
                  <a:gd name="connsiteY4" fmla="*/ 1341446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6227" h="1965677">
                    <a:moveTo>
                      <a:pt x="7951" y="0"/>
                    </a:moveTo>
                    <a:lnTo>
                      <a:pt x="95415" y="230588"/>
                    </a:lnTo>
                    <a:cubicBezTo>
                      <a:pt x="159025" y="315402"/>
                      <a:pt x="264487" y="399089"/>
                      <a:pt x="389614" y="508884"/>
                    </a:cubicBezTo>
                    <a:cubicBezTo>
                      <a:pt x="514741" y="618679"/>
                      <a:pt x="720832" y="750596"/>
                      <a:pt x="846176" y="889356"/>
                    </a:cubicBezTo>
                    <a:cubicBezTo>
                      <a:pt x="971520" y="1028116"/>
                      <a:pt x="1104572" y="1285787"/>
                      <a:pt x="1141678" y="1341446"/>
                    </a:cubicBezTo>
                    <a:lnTo>
                      <a:pt x="1166226" y="1887490"/>
                    </a:lnTo>
                    <a:cubicBezTo>
                      <a:pt x="1134421" y="1965678"/>
                      <a:pt x="974115" y="1420884"/>
                      <a:pt x="722973" y="1209353"/>
                    </a:cubicBezTo>
                    <a:cubicBezTo>
                      <a:pt x="575351" y="1017130"/>
                      <a:pt x="491556" y="990063"/>
                      <a:pt x="381662" y="882595"/>
                    </a:cubicBezTo>
                    <a:cubicBezTo>
                      <a:pt x="271768" y="775127"/>
                      <a:pt x="127220" y="644056"/>
                      <a:pt x="63610" y="564543"/>
                    </a:cubicBezTo>
                    <a:cubicBezTo>
                      <a:pt x="0" y="485030"/>
                      <a:pt x="9276" y="499607"/>
                      <a:pt x="0" y="405517"/>
                    </a:cubicBezTo>
                    <a:lnTo>
                      <a:pt x="7951" y="0"/>
                    </a:lnTo>
                    <a:close/>
                  </a:path>
                </a:pathLst>
              </a:custGeom>
              <a:solidFill>
                <a:schemeClr val="tx1"/>
              </a:solidFill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68872">
                  <a:defRPr/>
                </a:pPr>
                <a:endParaRPr lang="en-US" sz="1300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0" name="Freeform 18"/>
              <p:cNvSpPr/>
              <p:nvPr/>
            </p:nvSpPr>
            <p:spPr>
              <a:xfrm rot="19980343" flipH="1">
                <a:off x="6816385" y="1890701"/>
                <a:ext cx="284789" cy="276292"/>
              </a:xfrm>
              <a:custGeom>
                <a:avLst/>
                <a:gdLst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141681"/>
                  <a:gd name="connsiteY0" fmla="*/ 0 h 1419638"/>
                  <a:gd name="connsiteX1" fmla="*/ 95415 w 1141681"/>
                  <a:gd name="connsiteY1" fmla="*/ 230588 h 1419638"/>
                  <a:gd name="connsiteX2" fmla="*/ 389614 w 1141681"/>
                  <a:gd name="connsiteY2" fmla="*/ 508884 h 1419638"/>
                  <a:gd name="connsiteX3" fmla="*/ 858741 w 1141681"/>
                  <a:gd name="connsiteY3" fmla="*/ 588397 h 1419638"/>
                  <a:gd name="connsiteX4" fmla="*/ 1081377 w 1141681"/>
                  <a:gd name="connsiteY4" fmla="*/ 524786 h 1419638"/>
                  <a:gd name="connsiteX5" fmla="*/ 1141680 w 1141681"/>
                  <a:gd name="connsiteY5" fmla="*/ 1341449 h 1419638"/>
                  <a:gd name="connsiteX6" fmla="*/ 890546 w 1141681"/>
                  <a:gd name="connsiteY6" fmla="*/ 993913 h 1419638"/>
                  <a:gd name="connsiteX7" fmla="*/ 381662 w 1141681"/>
                  <a:gd name="connsiteY7" fmla="*/ 882595 h 1419638"/>
                  <a:gd name="connsiteX8" fmla="*/ 63610 w 1141681"/>
                  <a:gd name="connsiteY8" fmla="*/ 564543 h 1419638"/>
                  <a:gd name="connsiteX9" fmla="*/ 0 w 1141681"/>
                  <a:gd name="connsiteY9" fmla="*/ 405517 h 1419638"/>
                  <a:gd name="connsiteX10" fmla="*/ 7951 w 1141681"/>
                  <a:gd name="connsiteY10" fmla="*/ 0 h 1419638"/>
                  <a:gd name="connsiteX0" fmla="*/ 7951 w 1141679"/>
                  <a:gd name="connsiteY0" fmla="*/ 0 h 1419638"/>
                  <a:gd name="connsiteX1" fmla="*/ 95415 w 1141679"/>
                  <a:gd name="connsiteY1" fmla="*/ 230588 h 1419638"/>
                  <a:gd name="connsiteX2" fmla="*/ 389614 w 1141679"/>
                  <a:gd name="connsiteY2" fmla="*/ 508884 h 1419638"/>
                  <a:gd name="connsiteX3" fmla="*/ 858741 w 1141679"/>
                  <a:gd name="connsiteY3" fmla="*/ 588397 h 1419638"/>
                  <a:gd name="connsiteX4" fmla="*/ 1117133 w 1141679"/>
                  <a:gd name="connsiteY4" fmla="*/ 795404 h 1419638"/>
                  <a:gd name="connsiteX5" fmla="*/ 1141680 w 1141679"/>
                  <a:gd name="connsiteY5" fmla="*/ 1341449 h 1419638"/>
                  <a:gd name="connsiteX6" fmla="*/ 890546 w 1141679"/>
                  <a:gd name="connsiteY6" fmla="*/ 993913 h 1419638"/>
                  <a:gd name="connsiteX7" fmla="*/ 381662 w 1141679"/>
                  <a:gd name="connsiteY7" fmla="*/ 882595 h 1419638"/>
                  <a:gd name="connsiteX8" fmla="*/ 63610 w 1141679"/>
                  <a:gd name="connsiteY8" fmla="*/ 564543 h 1419638"/>
                  <a:gd name="connsiteX9" fmla="*/ 0 w 1141679"/>
                  <a:gd name="connsiteY9" fmla="*/ 405517 h 1419638"/>
                  <a:gd name="connsiteX10" fmla="*/ 7951 w 1141679"/>
                  <a:gd name="connsiteY10" fmla="*/ 0 h 1419638"/>
                  <a:gd name="connsiteX0" fmla="*/ 7951 w 1141681"/>
                  <a:gd name="connsiteY0" fmla="*/ 0 h 1419638"/>
                  <a:gd name="connsiteX1" fmla="*/ 95415 w 1141681"/>
                  <a:gd name="connsiteY1" fmla="*/ 230588 h 1419638"/>
                  <a:gd name="connsiteX2" fmla="*/ 389614 w 1141681"/>
                  <a:gd name="connsiteY2" fmla="*/ 508884 h 1419638"/>
                  <a:gd name="connsiteX3" fmla="*/ 858741 w 1141681"/>
                  <a:gd name="connsiteY3" fmla="*/ 588397 h 1419638"/>
                  <a:gd name="connsiteX4" fmla="*/ 1117133 w 1141681"/>
                  <a:gd name="connsiteY4" fmla="*/ 795404 h 1419638"/>
                  <a:gd name="connsiteX5" fmla="*/ 1141680 w 1141681"/>
                  <a:gd name="connsiteY5" fmla="*/ 1341449 h 1419638"/>
                  <a:gd name="connsiteX6" fmla="*/ 719465 w 1141681"/>
                  <a:gd name="connsiteY6" fmla="*/ 1131348 h 1419638"/>
                  <a:gd name="connsiteX7" fmla="*/ 381662 w 1141681"/>
                  <a:gd name="connsiteY7" fmla="*/ 882595 h 1419638"/>
                  <a:gd name="connsiteX8" fmla="*/ 63610 w 1141681"/>
                  <a:gd name="connsiteY8" fmla="*/ 564543 h 1419638"/>
                  <a:gd name="connsiteX9" fmla="*/ 0 w 1141681"/>
                  <a:gd name="connsiteY9" fmla="*/ 405517 h 1419638"/>
                  <a:gd name="connsiteX10" fmla="*/ 7951 w 1141681"/>
                  <a:gd name="connsiteY10" fmla="*/ 0 h 1419638"/>
                  <a:gd name="connsiteX0" fmla="*/ 7951 w 1141679"/>
                  <a:gd name="connsiteY0" fmla="*/ 0 h 1419638"/>
                  <a:gd name="connsiteX1" fmla="*/ 95415 w 1141679"/>
                  <a:gd name="connsiteY1" fmla="*/ 230588 h 1419638"/>
                  <a:gd name="connsiteX2" fmla="*/ 389614 w 1141679"/>
                  <a:gd name="connsiteY2" fmla="*/ 508884 h 1419638"/>
                  <a:gd name="connsiteX3" fmla="*/ 842670 w 1141679"/>
                  <a:gd name="connsiteY3" fmla="*/ 811350 h 1419638"/>
                  <a:gd name="connsiteX4" fmla="*/ 1117133 w 1141679"/>
                  <a:gd name="connsiteY4" fmla="*/ 795404 h 1419638"/>
                  <a:gd name="connsiteX5" fmla="*/ 1141680 w 1141679"/>
                  <a:gd name="connsiteY5" fmla="*/ 1341449 h 1419638"/>
                  <a:gd name="connsiteX6" fmla="*/ 719465 w 1141679"/>
                  <a:gd name="connsiteY6" fmla="*/ 1131348 h 1419638"/>
                  <a:gd name="connsiteX7" fmla="*/ 381662 w 1141679"/>
                  <a:gd name="connsiteY7" fmla="*/ 882595 h 1419638"/>
                  <a:gd name="connsiteX8" fmla="*/ 63610 w 1141679"/>
                  <a:gd name="connsiteY8" fmla="*/ 564543 h 1419638"/>
                  <a:gd name="connsiteX9" fmla="*/ 0 w 1141679"/>
                  <a:gd name="connsiteY9" fmla="*/ 405517 h 1419638"/>
                  <a:gd name="connsiteX10" fmla="*/ 7951 w 1141679"/>
                  <a:gd name="connsiteY10" fmla="*/ 0 h 1419638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17133 w 1166225"/>
                  <a:gd name="connsiteY4" fmla="*/ 795404 h 1965677"/>
                  <a:gd name="connsiteX5" fmla="*/ 1166226 w 1166225"/>
                  <a:gd name="connsiteY5" fmla="*/ 1887490 h 1965677"/>
                  <a:gd name="connsiteX6" fmla="*/ 719465 w 1166225"/>
                  <a:gd name="connsiteY6" fmla="*/ 1131348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34665 w 1166227"/>
                  <a:gd name="connsiteY4" fmla="*/ 1185434 h 1965677"/>
                  <a:gd name="connsiteX5" fmla="*/ 1166226 w 1166227"/>
                  <a:gd name="connsiteY5" fmla="*/ 1887490 h 1965677"/>
                  <a:gd name="connsiteX6" fmla="*/ 719465 w 1166227"/>
                  <a:gd name="connsiteY6" fmla="*/ 1131348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34665 w 1166225"/>
                  <a:gd name="connsiteY4" fmla="*/ 1185434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34665 w 1166227"/>
                  <a:gd name="connsiteY4" fmla="*/ 1185434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34665 w 1166225"/>
                  <a:gd name="connsiteY4" fmla="*/ 1185434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41678 w 1166227"/>
                  <a:gd name="connsiteY4" fmla="*/ 1341446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781069 w 1166225"/>
                  <a:gd name="connsiteY3" fmla="*/ 971348 h 1965677"/>
                  <a:gd name="connsiteX4" fmla="*/ 1141678 w 1166225"/>
                  <a:gd name="connsiteY4" fmla="*/ 1341446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6176 w 1166227"/>
                  <a:gd name="connsiteY3" fmla="*/ 889356 h 1965677"/>
                  <a:gd name="connsiteX4" fmla="*/ 1141678 w 1166227"/>
                  <a:gd name="connsiteY4" fmla="*/ 1341446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5076 w 1163350"/>
                  <a:gd name="connsiteY0" fmla="*/ 0 h 1965677"/>
                  <a:gd name="connsiteX1" fmla="*/ 92540 w 1163350"/>
                  <a:gd name="connsiteY1" fmla="*/ 230588 h 1965677"/>
                  <a:gd name="connsiteX2" fmla="*/ 386739 w 1163350"/>
                  <a:gd name="connsiteY2" fmla="*/ 508884 h 1965677"/>
                  <a:gd name="connsiteX3" fmla="*/ 843301 w 1163350"/>
                  <a:gd name="connsiteY3" fmla="*/ 889356 h 1965677"/>
                  <a:gd name="connsiteX4" fmla="*/ 1138803 w 1163350"/>
                  <a:gd name="connsiteY4" fmla="*/ 1341446 h 1965677"/>
                  <a:gd name="connsiteX5" fmla="*/ 1163351 w 1163350"/>
                  <a:gd name="connsiteY5" fmla="*/ 1887490 h 1965677"/>
                  <a:gd name="connsiteX6" fmla="*/ 720098 w 1163350"/>
                  <a:gd name="connsiteY6" fmla="*/ 1209353 h 1965677"/>
                  <a:gd name="connsiteX7" fmla="*/ 378787 w 1163350"/>
                  <a:gd name="connsiteY7" fmla="*/ 882595 h 1965677"/>
                  <a:gd name="connsiteX8" fmla="*/ 60735 w 1163350"/>
                  <a:gd name="connsiteY8" fmla="*/ 564543 h 1965677"/>
                  <a:gd name="connsiteX9" fmla="*/ 14383 w 1163350"/>
                  <a:gd name="connsiteY9" fmla="*/ 496786 h 1965677"/>
                  <a:gd name="connsiteX10" fmla="*/ 5076 w 1163350"/>
                  <a:gd name="connsiteY10" fmla="*/ 0 h 1965677"/>
                  <a:gd name="connsiteX0" fmla="*/ 14381 w 1163350"/>
                  <a:gd name="connsiteY0" fmla="*/ 266199 h 1735090"/>
                  <a:gd name="connsiteX1" fmla="*/ 92538 w 1163350"/>
                  <a:gd name="connsiteY1" fmla="*/ 1 h 1735090"/>
                  <a:gd name="connsiteX2" fmla="*/ 386737 w 1163350"/>
                  <a:gd name="connsiteY2" fmla="*/ 278297 h 1735090"/>
                  <a:gd name="connsiteX3" fmla="*/ 843299 w 1163350"/>
                  <a:gd name="connsiteY3" fmla="*/ 658769 h 1735090"/>
                  <a:gd name="connsiteX4" fmla="*/ 1138801 w 1163350"/>
                  <a:gd name="connsiteY4" fmla="*/ 1110859 h 1735090"/>
                  <a:gd name="connsiteX5" fmla="*/ 1163349 w 1163350"/>
                  <a:gd name="connsiteY5" fmla="*/ 1656903 h 1735090"/>
                  <a:gd name="connsiteX6" fmla="*/ 720096 w 1163350"/>
                  <a:gd name="connsiteY6" fmla="*/ 978766 h 1735090"/>
                  <a:gd name="connsiteX7" fmla="*/ 378785 w 1163350"/>
                  <a:gd name="connsiteY7" fmla="*/ 652008 h 1735090"/>
                  <a:gd name="connsiteX8" fmla="*/ 60733 w 1163350"/>
                  <a:gd name="connsiteY8" fmla="*/ 333956 h 1735090"/>
                  <a:gd name="connsiteX9" fmla="*/ 14381 w 1163350"/>
                  <a:gd name="connsiteY9" fmla="*/ 266199 h 173509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163350" h="1735090">
                    <a:moveTo>
                      <a:pt x="14381" y="266199"/>
                    </a:moveTo>
                    <a:lnTo>
                      <a:pt x="92538" y="1"/>
                    </a:lnTo>
                    <a:cubicBezTo>
                      <a:pt x="156148" y="84815"/>
                      <a:pt x="261610" y="168502"/>
                      <a:pt x="386737" y="278297"/>
                    </a:cubicBezTo>
                    <a:cubicBezTo>
                      <a:pt x="511864" y="388092"/>
                      <a:pt x="717955" y="520009"/>
                      <a:pt x="843299" y="658769"/>
                    </a:cubicBezTo>
                    <a:cubicBezTo>
                      <a:pt x="968643" y="797529"/>
                      <a:pt x="1101695" y="1055200"/>
                      <a:pt x="1138801" y="1110859"/>
                    </a:cubicBezTo>
                    <a:lnTo>
                      <a:pt x="1163349" y="1656903"/>
                    </a:lnTo>
                    <a:cubicBezTo>
                      <a:pt x="1131544" y="1735091"/>
                      <a:pt x="971238" y="1190297"/>
                      <a:pt x="720096" y="978766"/>
                    </a:cubicBezTo>
                    <a:cubicBezTo>
                      <a:pt x="572474" y="786543"/>
                      <a:pt x="488679" y="759476"/>
                      <a:pt x="378785" y="652008"/>
                    </a:cubicBezTo>
                    <a:cubicBezTo>
                      <a:pt x="268891" y="544540"/>
                      <a:pt x="121467" y="398257"/>
                      <a:pt x="60733" y="333956"/>
                    </a:cubicBezTo>
                    <a:cubicBezTo>
                      <a:pt x="-1" y="269655"/>
                      <a:pt x="23657" y="360289"/>
                      <a:pt x="14381" y="266199"/>
                    </a:cubicBezTo>
                    <a:close/>
                  </a:path>
                </a:pathLst>
              </a:custGeom>
              <a:gradFill flip="none" rotWithShape="1">
                <a:gsLst>
                  <a:gs pos="18000">
                    <a:srgbClr val="2D2D8A">
                      <a:lumMod val="50000"/>
                    </a:srgbClr>
                  </a:gs>
                  <a:gs pos="50000">
                    <a:srgbClr val="FFFFFF">
                      <a:lumMod val="95000"/>
                    </a:srgbClr>
                  </a:gs>
                  <a:gs pos="100000">
                    <a:srgbClr val="2D2D8A">
                      <a:lumMod val="75000"/>
                    </a:srgbClr>
                  </a:gs>
                </a:gsLst>
                <a:lin ang="10800000" scaled="0"/>
                <a:tileRect/>
              </a:gradFill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68872">
                  <a:defRPr/>
                </a:pPr>
                <a:endParaRPr lang="en-US" sz="1300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1" name="Freeform 180"/>
              <p:cNvSpPr/>
              <p:nvPr/>
            </p:nvSpPr>
            <p:spPr>
              <a:xfrm rot="9969880">
                <a:off x="6676406" y="2004134"/>
                <a:ext cx="388113" cy="413455"/>
              </a:xfrm>
              <a:custGeom>
                <a:avLst/>
                <a:gdLst>
                  <a:gd name="connsiteX0" fmla="*/ 461176 w 1041621"/>
                  <a:gd name="connsiteY0" fmla="*/ 103367 h 1403089"/>
                  <a:gd name="connsiteX1" fmla="*/ 79513 w 1041621"/>
                  <a:gd name="connsiteY1" fmla="*/ 0 h 1403089"/>
                  <a:gd name="connsiteX2" fmla="*/ 0 w 1041621"/>
                  <a:gd name="connsiteY2" fmla="*/ 365760 h 1403089"/>
                  <a:gd name="connsiteX3" fmla="*/ 254442 w 1041621"/>
                  <a:gd name="connsiteY3" fmla="*/ 548640 h 1403089"/>
                  <a:gd name="connsiteX4" fmla="*/ 119270 w 1041621"/>
                  <a:gd name="connsiteY4" fmla="*/ 803082 h 1403089"/>
                  <a:gd name="connsiteX5" fmla="*/ 715618 w 1041621"/>
                  <a:gd name="connsiteY5" fmla="*/ 1176794 h 1403089"/>
                  <a:gd name="connsiteX6" fmla="*/ 1041621 w 1041621"/>
                  <a:gd name="connsiteY6" fmla="*/ 564543 h 1403089"/>
                  <a:gd name="connsiteX7" fmla="*/ 461176 w 1041621"/>
                  <a:gd name="connsiteY7" fmla="*/ 103367 h 1403089"/>
                  <a:gd name="connsiteX0" fmla="*/ 461176 w 1041621"/>
                  <a:gd name="connsiteY0" fmla="*/ 103367 h 1403089"/>
                  <a:gd name="connsiteX1" fmla="*/ 79513 w 1041621"/>
                  <a:gd name="connsiteY1" fmla="*/ 0 h 1403089"/>
                  <a:gd name="connsiteX2" fmla="*/ 0 w 1041621"/>
                  <a:gd name="connsiteY2" fmla="*/ 365760 h 1403089"/>
                  <a:gd name="connsiteX3" fmla="*/ 254442 w 1041621"/>
                  <a:gd name="connsiteY3" fmla="*/ 548640 h 1403089"/>
                  <a:gd name="connsiteX4" fmla="*/ 119270 w 1041621"/>
                  <a:gd name="connsiteY4" fmla="*/ 803082 h 1403089"/>
                  <a:gd name="connsiteX5" fmla="*/ 715618 w 1041621"/>
                  <a:gd name="connsiteY5" fmla="*/ 1176794 h 1403089"/>
                  <a:gd name="connsiteX6" fmla="*/ 1041621 w 1041621"/>
                  <a:gd name="connsiteY6" fmla="*/ 564543 h 1403089"/>
                  <a:gd name="connsiteX7" fmla="*/ 461176 w 1041621"/>
                  <a:gd name="connsiteY7" fmla="*/ 103367 h 1403089"/>
                  <a:gd name="connsiteX0" fmla="*/ 490331 w 1070776"/>
                  <a:gd name="connsiteY0" fmla="*/ 147099 h 1446821"/>
                  <a:gd name="connsiteX1" fmla="*/ 108668 w 1070776"/>
                  <a:gd name="connsiteY1" fmla="*/ 43732 h 1446821"/>
                  <a:gd name="connsiteX2" fmla="*/ 29155 w 1070776"/>
                  <a:gd name="connsiteY2" fmla="*/ 409492 h 1446821"/>
                  <a:gd name="connsiteX3" fmla="*/ 283597 w 1070776"/>
                  <a:gd name="connsiteY3" fmla="*/ 592372 h 1446821"/>
                  <a:gd name="connsiteX4" fmla="*/ 148425 w 1070776"/>
                  <a:gd name="connsiteY4" fmla="*/ 846814 h 1446821"/>
                  <a:gd name="connsiteX5" fmla="*/ 744773 w 1070776"/>
                  <a:gd name="connsiteY5" fmla="*/ 1220526 h 1446821"/>
                  <a:gd name="connsiteX6" fmla="*/ 1070776 w 1070776"/>
                  <a:gd name="connsiteY6" fmla="*/ 608275 h 1446821"/>
                  <a:gd name="connsiteX7" fmla="*/ 490331 w 1070776"/>
                  <a:gd name="connsiteY7" fmla="*/ 147099 h 1446821"/>
                  <a:gd name="connsiteX0" fmla="*/ 490331 w 1113183"/>
                  <a:gd name="connsiteY0" fmla="*/ 147099 h 1446821"/>
                  <a:gd name="connsiteX1" fmla="*/ 108668 w 1113183"/>
                  <a:gd name="connsiteY1" fmla="*/ 43732 h 1446821"/>
                  <a:gd name="connsiteX2" fmla="*/ 29155 w 1113183"/>
                  <a:gd name="connsiteY2" fmla="*/ 409492 h 1446821"/>
                  <a:gd name="connsiteX3" fmla="*/ 283597 w 1113183"/>
                  <a:gd name="connsiteY3" fmla="*/ 592372 h 1446821"/>
                  <a:gd name="connsiteX4" fmla="*/ 148425 w 1113183"/>
                  <a:gd name="connsiteY4" fmla="*/ 846814 h 1446821"/>
                  <a:gd name="connsiteX5" fmla="*/ 744773 w 1113183"/>
                  <a:gd name="connsiteY5" fmla="*/ 1220526 h 1446821"/>
                  <a:gd name="connsiteX6" fmla="*/ 1070776 w 1113183"/>
                  <a:gd name="connsiteY6" fmla="*/ 608275 h 1446821"/>
                  <a:gd name="connsiteX7" fmla="*/ 490331 w 1113183"/>
                  <a:gd name="connsiteY7" fmla="*/ 147099 h 1446821"/>
                  <a:gd name="connsiteX0" fmla="*/ 490331 w 1113183"/>
                  <a:gd name="connsiteY0" fmla="*/ 147099 h 1260282"/>
                  <a:gd name="connsiteX1" fmla="*/ 108668 w 1113183"/>
                  <a:gd name="connsiteY1" fmla="*/ 43732 h 1260282"/>
                  <a:gd name="connsiteX2" fmla="*/ 29155 w 1113183"/>
                  <a:gd name="connsiteY2" fmla="*/ 409492 h 1260282"/>
                  <a:gd name="connsiteX3" fmla="*/ 283597 w 1113183"/>
                  <a:gd name="connsiteY3" fmla="*/ 592372 h 1260282"/>
                  <a:gd name="connsiteX4" fmla="*/ 148425 w 1113183"/>
                  <a:gd name="connsiteY4" fmla="*/ 846814 h 1260282"/>
                  <a:gd name="connsiteX5" fmla="*/ 744773 w 1113183"/>
                  <a:gd name="connsiteY5" fmla="*/ 1220526 h 1260282"/>
                  <a:gd name="connsiteX6" fmla="*/ 1070776 w 1113183"/>
                  <a:gd name="connsiteY6" fmla="*/ 608275 h 1260282"/>
                  <a:gd name="connsiteX7" fmla="*/ 490331 w 1113183"/>
                  <a:gd name="connsiteY7" fmla="*/ 147099 h 1260282"/>
                  <a:gd name="connsiteX0" fmla="*/ 467802 w 1090654"/>
                  <a:gd name="connsiteY0" fmla="*/ 147099 h 1260282"/>
                  <a:gd name="connsiteX1" fmla="*/ 86139 w 1090654"/>
                  <a:gd name="connsiteY1" fmla="*/ 43732 h 1260282"/>
                  <a:gd name="connsiteX2" fmla="*/ 6626 w 1090654"/>
                  <a:gd name="connsiteY2" fmla="*/ 409492 h 1260282"/>
                  <a:gd name="connsiteX3" fmla="*/ 125896 w 1090654"/>
                  <a:gd name="connsiteY3" fmla="*/ 846814 h 1260282"/>
                  <a:gd name="connsiteX4" fmla="*/ 722244 w 1090654"/>
                  <a:gd name="connsiteY4" fmla="*/ 1220526 h 1260282"/>
                  <a:gd name="connsiteX5" fmla="*/ 1048247 w 1090654"/>
                  <a:gd name="connsiteY5" fmla="*/ 608275 h 1260282"/>
                  <a:gd name="connsiteX6" fmla="*/ 467802 w 1090654"/>
                  <a:gd name="connsiteY6" fmla="*/ 147099 h 1260282"/>
                  <a:gd name="connsiteX0" fmla="*/ 467802 w 1088265"/>
                  <a:gd name="connsiteY0" fmla="*/ 147099 h 1084622"/>
                  <a:gd name="connsiteX1" fmla="*/ 86139 w 1088265"/>
                  <a:gd name="connsiteY1" fmla="*/ 43732 h 1084622"/>
                  <a:gd name="connsiteX2" fmla="*/ 6626 w 1088265"/>
                  <a:gd name="connsiteY2" fmla="*/ 409492 h 1084622"/>
                  <a:gd name="connsiteX3" fmla="*/ 125896 w 1088265"/>
                  <a:gd name="connsiteY3" fmla="*/ 846814 h 1084622"/>
                  <a:gd name="connsiteX4" fmla="*/ 707909 w 1088265"/>
                  <a:gd name="connsiteY4" fmla="*/ 1044866 h 1084622"/>
                  <a:gd name="connsiteX5" fmla="*/ 1048247 w 1088265"/>
                  <a:gd name="connsiteY5" fmla="*/ 608275 h 1084622"/>
                  <a:gd name="connsiteX6" fmla="*/ 467802 w 1088265"/>
                  <a:gd name="connsiteY6" fmla="*/ 147099 h 10846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88265" h="1084622">
                    <a:moveTo>
                      <a:pt x="467802" y="147099"/>
                    </a:moveTo>
                    <a:cubicBezTo>
                      <a:pt x="307451" y="53009"/>
                      <a:pt x="163002" y="0"/>
                      <a:pt x="86139" y="43732"/>
                    </a:cubicBezTo>
                    <a:cubicBezTo>
                      <a:pt x="9276" y="87464"/>
                      <a:pt x="0" y="275645"/>
                      <a:pt x="6626" y="409492"/>
                    </a:cubicBezTo>
                    <a:cubicBezTo>
                      <a:pt x="13252" y="543339"/>
                      <a:pt x="9016" y="740918"/>
                      <a:pt x="125896" y="846814"/>
                    </a:cubicBezTo>
                    <a:cubicBezTo>
                      <a:pt x="242776" y="952710"/>
                      <a:pt x="554184" y="1084622"/>
                      <a:pt x="707909" y="1044866"/>
                    </a:cubicBezTo>
                    <a:cubicBezTo>
                      <a:pt x="861634" y="1005110"/>
                      <a:pt x="1088265" y="757903"/>
                      <a:pt x="1048247" y="608275"/>
                    </a:cubicBezTo>
                    <a:cubicBezTo>
                      <a:pt x="1008229" y="458647"/>
                      <a:pt x="628153" y="241190"/>
                      <a:pt x="467802" y="147099"/>
                    </a:cubicBezTo>
                    <a:close/>
                  </a:path>
                </a:pathLst>
              </a:custGeom>
              <a:gradFill flip="none" rotWithShape="1">
                <a:gsLst>
                  <a:gs pos="16000">
                    <a:srgbClr val="2D2D8A">
                      <a:lumMod val="20000"/>
                      <a:lumOff val="80000"/>
                    </a:srgbClr>
                  </a:gs>
                  <a:gs pos="44000">
                    <a:schemeClr val="accent2">
                      <a:lumMod val="60000"/>
                      <a:lumOff val="40000"/>
                    </a:schemeClr>
                  </a:gs>
                  <a:gs pos="69000">
                    <a:srgbClr val="000000">
                      <a:lumMod val="95000"/>
                      <a:lumOff val="5000"/>
                    </a:srgb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68872">
                  <a:defRPr/>
                </a:pPr>
                <a:endParaRPr lang="en-US" sz="1300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2" name="Freeform 18"/>
              <p:cNvSpPr/>
              <p:nvPr/>
            </p:nvSpPr>
            <p:spPr>
              <a:xfrm rot="19980343" flipH="1">
                <a:off x="6917689" y="2077060"/>
                <a:ext cx="284789" cy="313010"/>
              </a:xfrm>
              <a:custGeom>
                <a:avLst/>
                <a:gdLst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141681"/>
                  <a:gd name="connsiteY0" fmla="*/ 0 h 1419638"/>
                  <a:gd name="connsiteX1" fmla="*/ 95415 w 1141681"/>
                  <a:gd name="connsiteY1" fmla="*/ 230588 h 1419638"/>
                  <a:gd name="connsiteX2" fmla="*/ 389614 w 1141681"/>
                  <a:gd name="connsiteY2" fmla="*/ 508884 h 1419638"/>
                  <a:gd name="connsiteX3" fmla="*/ 858741 w 1141681"/>
                  <a:gd name="connsiteY3" fmla="*/ 588397 h 1419638"/>
                  <a:gd name="connsiteX4" fmla="*/ 1081377 w 1141681"/>
                  <a:gd name="connsiteY4" fmla="*/ 524786 h 1419638"/>
                  <a:gd name="connsiteX5" fmla="*/ 1141680 w 1141681"/>
                  <a:gd name="connsiteY5" fmla="*/ 1341449 h 1419638"/>
                  <a:gd name="connsiteX6" fmla="*/ 890546 w 1141681"/>
                  <a:gd name="connsiteY6" fmla="*/ 993913 h 1419638"/>
                  <a:gd name="connsiteX7" fmla="*/ 381662 w 1141681"/>
                  <a:gd name="connsiteY7" fmla="*/ 882595 h 1419638"/>
                  <a:gd name="connsiteX8" fmla="*/ 63610 w 1141681"/>
                  <a:gd name="connsiteY8" fmla="*/ 564543 h 1419638"/>
                  <a:gd name="connsiteX9" fmla="*/ 0 w 1141681"/>
                  <a:gd name="connsiteY9" fmla="*/ 405517 h 1419638"/>
                  <a:gd name="connsiteX10" fmla="*/ 7951 w 1141681"/>
                  <a:gd name="connsiteY10" fmla="*/ 0 h 1419638"/>
                  <a:gd name="connsiteX0" fmla="*/ 7951 w 1141679"/>
                  <a:gd name="connsiteY0" fmla="*/ 0 h 1419638"/>
                  <a:gd name="connsiteX1" fmla="*/ 95415 w 1141679"/>
                  <a:gd name="connsiteY1" fmla="*/ 230588 h 1419638"/>
                  <a:gd name="connsiteX2" fmla="*/ 389614 w 1141679"/>
                  <a:gd name="connsiteY2" fmla="*/ 508884 h 1419638"/>
                  <a:gd name="connsiteX3" fmla="*/ 858741 w 1141679"/>
                  <a:gd name="connsiteY3" fmla="*/ 588397 h 1419638"/>
                  <a:gd name="connsiteX4" fmla="*/ 1117133 w 1141679"/>
                  <a:gd name="connsiteY4" fmla="*/ 795404 h 1419638"/>
                  <a:gd name="connsiteX5" fmla="*/ 1141680 w 1141679"/>
                  <a:gd name="connsiteY5" fmla="*/ 1341449 h 1419638"/>
                  <a:gd name="connsiteX6" fmla="*/ 890546 w 1141679"/>
                  <a:gd name="connsiteY6" fmla="*/ 993913 h 1419638"/>
                  <a:gd name="connsiteX7" fmla="*/ 381662 w 1141679"/>
                  <a:gd name="connsiteY7" fmla="*/ 882595 h 1419638"/>
                  <a:gd name="connsiteX8" fmla="*/ 63610 w 1141679"/>
                  <a:gd name="connsiteY8" fmla="*/ 564543 h 1419638"/>
                  <a:gd name="connsiteX9" fmla="*/ 0 w 1141679"/>
                  <a:gd name="connsiteY9" fmla="*/ 405517 h 1419638"/>
                  <a:gd name="connsiteX10" fmla="*/ 7951 w 1141679"/>
                  <a:gd name="connsiteY10" fmla="*/ 0 h 1419638"/>
                  <a:gd name="connsiteX0" fmla="*/ 7951 w 1141681"/>
                  <a:gd name="connsiteY0" fmla="*/ 0 h 1419638"/>
                  <a:gd name="connsiteX1" fmla="*/ 95415 w 1141681"/>
                  <a:gd name="connsiteY1" fmla="*/ 230588 h 1419638"/>
                  <a:gd name="connsiteX2" fmla="*/ 389614 w 1141681"/>
                  <a:gd name="connsiteY2" fmla="*/ 508884 h 1419638"/>
                  <a:gd name="connsiteX3" fmla="*/ 858741 w 1141681"/>
                  <a:gd name="connsiteY3" fmla="*/ 588397 h 1419638"/>
                  <a:gd name="connsiteX4" fmla="*/ 1117133 w 1141681"/>
                  <a:gd name="connsiteY4" fmla="*/ 795404 h 1419638"/>
                  <a:gd name="connsiteX5" fmla="*/ 1141680 w 1141681"/>
                  <a:gd name="connsiteY5" fmla="*/ 1341449 h 1419638"/>
                  <a:gd name="connsiteX6" fmla="*/ 719465 w 1141681"/>
                  <a:gd name="connsiteY6" fmla="*/ 1131348 h 1419638"/>
                  <a:gd name="connsiteX7" fmla="*/ 381662 w 1141681"/>
                  <a:gd name="connsiteY7" fmla="*/ 882595 h 1419638"/>
                  <a:gd name="connsiteX8" fmla="*/ 63610 w 1141681"/>
                  <a:gd name="connsiteY8" fmla="*/ 564543 h 1419638"/>
                  <a:gd name="connsiteX9" fmla="*/ 0 w 1141681"/>
                  <a:gd name="connsiteY9" fmla="*/ 405517 h 1419638"/>
                  <a:gd name="connsiteX10" fmla="*/ 7951 w 1141681"/>
                  <a:gd name="connsiteY10" fmla="*/ 0 h 1419638"/>
                  <a:gd name="connsiteX0" fmla="*/ 7951 w 1141679"/>
                  <a:gd name="connsiteY0" fmla="*/ 0 h 1419638"/>
                  <a:gd name="connsiteX1" fmla="*/ 95415 w 1141679"/>
                  <a:gd name="connsiteY1" fmla="*/ 230588 h 1419638"/>
                  <a:gd name="connsiteX2" fmla="*/ 389614 w 1141679"/>
                  <a:gd name="connsiteY2" fmla="*/ 508884 h 1419638"/>
                  <a:gd name="connsiteX3" fmla="*/ 842670 w 1141679"/>
                  <a:gd name="connsiteY3" fmla="*/ 811350 h 1419638"/>
                  <a:gd name="connsiteX4" fmla="*/ 1117133 w 1141679"/>
                  <a:gd name="connsiteY4" fmla="*/ 795404 h 1419638"/>
                  <a:gd name="connsiteX5" fmla="*/ 1141680 w 1141679"/>
                  <a:gd name="connsiteY5" fmla="*/ 1341449 h 1419638"/>
                  <a:gd name="connsiteX6" fmla="*/ 719465 w 1141679"/>
                  <a:gd name="connsiteY6" fmla="*/ 1131348 h 1419638"/>
                  <a:gd name="connsiteX7" fmla="*/ 381662 w 1141679"/>
                  <a:gd name="connsiteY7" fmla="*/ 882595 h 1419638"/>
                  <a:gd name="connsiteX8" fmla="*/ 63610 w 1141679"/>
                  <a:gd name="connsiteY8" fmla="*/ 564543 h 1419638"/>
                  <a:gd name="connsiteX9" fmla="*/ 0 w 1141679"/>
                  <a:gd name="connsiteY9" fmla="*/ 405517 h 1419638"/>
                  <a:gd name="connsiteX10" fmla="*/ 7951 w 1141679"/>
                  <a:gd name="connsiteY10" fmla="*/ 0 h 1419638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17133 w 1166225"/>
                  <a:gd name="connsiteY4" fmla="*/ 795404 h 1965677"/>
                  <a:gd name="connsiteX5" fmla="*/ 1166226 w 1166225"/>
                  <a:gd name="connsiteY5" fmla="*/ 1887490 h 1965677"/>
                  <a:gd name="connsiteX6" fmla="*/ 719465 w 1166225"/>
                  <a:gd name="connsiteY6" fmla="*/ 1131348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34665 w 1166227"/>
                  <a:gd name="connsiteY4" fmla="*/ 1185434 h 1965677"/>
                  <a:gd name="connsiteX5" fmla="*/ 1166226 w 1166227"/>
                  <a:gd name="connsiteY5" fmla="*/ 1887490 h 1965677"/>
                  <a:gd name="connsiteX6" fmla="*/ 719465 w 1166227"/>
                  <a:gd name="connsiteY6" fmla="*/ 1131348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34665 w 1166225"/>
                  <a:gd name="connsiteY4" fmla="*/ 1185434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34665 w 1166227"/>
                  <a:gd name="connsiteY4" fmla="*/ 1185434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34665 w 1166225"/>
                  <a:gd name="connsiteY4" fmla="*/ 1185434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41678 w 1166227"/>
                  <a:gd name="connsiteY4" fmla="*/ 1341446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781069 w 1166225"/>
                  <a:gd name="connsiteY3" fmla="*/ 971348 h 1965677"/>
                  <a:gd name="connsiteX4" fmla="*/ 1141678 w 1166225"/>
                  <a:gd name="connsiteY4" fmla="*/ 1341446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6176 w 1166227"/>
                  <a:gd name="connsiteY3" fmla="*/ 889356 h 1965677"/>
                  <a:gd name="connsiteX4" fmla="*/ 1141678 w 1166227"/>
                  <a:gd name="connsiteY4" fmla="*/ 1341446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5076 w 1163350"/>
                  <a:gd name="connsiteY0" fmla="*/ 0 h 1965677"/>
                  <a:gd name="connsiteX1" fmla="*/ 92540 w 1163350"/>
                  <a:gd name="connsiteY1" fmla="*/ 230588 h 1965677"/>
                  <a:gd name="connsiteX2" fmla="*/ 386739 w 1163350"/>
                  <a:gd name="connsiteY2" fmla="*/ 508884 h 1965677"/>
                  <a:gd name="connsiteX3" fmla="*/ 843301 w 1163350"/>
                  <a:gd name="connsiteY3" fmla="*/ 889356 h 1965677"/>
                  <a:gd name="connsiteX4" fmla="*/ 1138803 w 1163350"/>
                  <a:gd name="connsiteY4" fmla="*/ 1341446 h 1965677"/>
                  <a:gd name="connsiteX5" fmla="*/ 1163351 w 1163350"/>
                  <a:gd name="connsiteY5" fmla="*/ 1887490 h 1965677"/>
                  <a:gd name="connsiteX6" fmla="*/ 720098 w 1163350"/>
                  <a:gd name="connsiteY6" fmla="*/ 1209353 h 1965677"/>
                  <a:gd name="connsiteX7" fmla="*/ 378787 w 1163350"/>
                  <a:gd name="connsiteY7" fmla="*/ 882595 h 1965677"/>
                  <a:gd name="connsiteX8" fmla="*/ 60735 w 1163350"/>
                  <a:gd name="connsiteY8" fmla="*/ 564543 h 1965677"/>
                  <a:gd name="connsiteX9" fmla="*/ 14383 w 1163350"/>
                  <a:gd name="connsiteY9" fmla="*/ 496786 h 1965677"/>
                  <a:gd name="connsiteX10" fmla="*/ 5076 w 1163350"/>
                  <a:gd name="connsiteY10" fmla="*/ 0 h 196567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63350" h="1965677">
                    <a:moveTo>
                      <a:pt x="5076" y="0"/>
                    </a:moveTo>
                    <a:lnTo>
                      <a:pt x="92540" y="230588"/>
                    </a:lnTo>
                    <a:cubicBezTo>
                      <a:pt x="156150" y="315402"/>
                      <a:pt x="261612" y="399089"/>
                      <a:pt x="386739" y="508884"/>
                    </a:cubicBezTo>
                    <a:cubicBezTo>
                      <a:pt x="511866" y="618679"/>
                      <a:pt x="717957" y="750596"/>
                      <a:pt x="843301" y="889356"/>
                    </a:cubicBezTo>
                    <a:cubicBezTo>
                      <a:pt x="968645" y="1028116"/>
                      <a:pt x="1101697" y="1285787"/>
                      <a:pt x="1138803" y="1341446"/>
                    </a:cubicBezTo>
                    <a:lnTo>
                      <a:pt x="1163351" y="1887490"/>
                    </a:lnTo>
                    <a:cubicBezTo>
                      <a:pt x="1131546" y="1965678"/>
                      <a:pt x="971240" y="1420884"/>
                      <a:pt x="720098" y="1209353"/>
                    </a:cubicBezTo>
                    <a:cubicBezTo>
                      <a:pt x="572476" y="1017130"/>
                      <a:pt x="488681" y="990063"/>
                      <a:pt x="378787" y="882595"/>
                    </a:cubicBezTo>
                    <a:cubicBezTo>
                      <a:pt x="268893" y="775127"/>
                      <a:pt x="121469" y="628844"/>
                      <a:pt x="60735" y="564543"/>
                    </a:cubicBezTo>
                    <a:cubicBezTo>
                      <a:pt x="1" y="500242"/>
                      <a:pt x="23659" y="590876"/>
                      <a:pt x="14383" y="496786"/>
                    </a:cubicBezTo>
                    <a:lnTo>
                      <a:pt x="5076" y="0"/>
                    </a:lnTo>
                    <a:close/>
                  </a:path>
                </a:pathLst>
              </a:custGeom>
              <a:gradFill flip="none" rotWithShape="1">
                <a:gsLst>
                  <a:gs pos="18000">
                    <a:srgbClr val="2D2D8A">
                      <a:lumMod val="50000"/>
                    </a:srgbClr>
                  </a:gs>
                  <a:gs pos="50000">
                    <a:srgbClr val="FFFFFF">
                      <a:lumMod val="95000"/>
                    </a:srgbClr>
                  </a:gs>
                  <a:gs pos="100000">
                    <a:srgbClr val="2D2D8A">
                      <a:lumMod val="75000"/>
                    </a:srgbClr>
                  </a:gs>
                </a:gsLst>
                <a:lin ang="10800000" scaled="0"/>
                <a:tileRect/>
              </a:gradFill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68872">
                  <a:defRPr/>
                </a:pPr>
                <a:endParaRPr lang="en-US" sz="1300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3" name="Freeform 18"/>
              <p:cNvSpPr/>
              <p:nvPr/>
            </p:nvSpPr>
            <p:spPr>
              <a:xfrm rot="19980343">
                <a:off x="7011166" y="2279271"/>
                <a:ext cx="292259" cy="275962"/>
              </a:xfrm>
              <a:custGeom>
                <a:avLst/>
                <a:gdLst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141681"/>
                  <a:gd name="connsiteY0" fmla="*/ 0 h 1419638"/>
                  <a:gd name="connsiteX1" fmla="*/ 95415 w 1141681"/>
                  <a:gd name="connsiteY1" fmla="*/ 230588 h 1419638"/>
                  <a:gd name="connsiteX2" fmla="*/ 389614 w 1141681"/>
                  <a:gd name="connsiteY2" fmla="*/ 508884 h 1419638"/>
                  <a:gd name="connsiteX3" fmla="*/ 858741 w 1141681"/>
                  <a:gd name="connsiteY3" fmla="*/ 588397 h 1419638"/>
                  <a:gd name="connsiteX4" fmla="*/ 1081377 w 1141681"/>
                  <a:gd name="connsiteY4" fmla="*/ 524786 h 1419638"/>
                  <a:gd name="connsiteX5" fmla="*/ 1141680 w 1141681"/>
                  <a:gd name="connsiteY5" fmla="*/ 1341449 h 1419638"/>
                  <a:gd name="connsiteX6" fmla="*/ 890546 w 1141681"/>
                  <a:gd name="connsiteY6" fmla="*/ 993913 h 1419638"/>
                  <a:gd name="connsiteX7" fmla="*/ 381662 w 1141681"/>
                  <a:gd name="connsiteY7" fmla="*/ 882595 h 1419638"/>
                  <a:gd name="connsiteX8" fmla="*/ 63610 w 1141681"/>
                  <a:gd name="connsiteY8" fmla="*/ 564543 h 1419638"/>
                  <a:gd name="connsiteX9" fmla="*/ 0 w 1141681"/>
                  <a:gd name="connsiteY9" fmla="*/ 405517 h 1419638"/>
                  <a:gd name="connsiteX10" fmla="*/ 7951 w 1141681"/>
                  <a:gd name="connsiteY10" fmla="*/ 0 h 1419638"/>
                  <a:gd name="connsiteX0" fmla="*/ 7951 w 1141679"/>
                  <a:gd name="connsiteY0" fmla="*/ 0 h 1419638"/>
                  <a:gd name="connsiteX1" fmla="*/ 95415 w 1141679"/>
                  <a:gd name="connsiteY1" fmla="*/ 230588 h 1419638"/>
                  <a:gd name="connsiteX2" fmla="*/ 389614 w 1141679"/>
                  <a:gd name="connsiteY2" fmla="*/ 508884 h 1419638"/>
                  <a:gd name="connsiteX3" fmla="*/ 858741 w 1141679"/>
                  <a:gd name="connsiteY3" fmla="*/ 588397 h 1419638"/>
                  <a:gd name="connsiteX4" fmla="*/ 1117133 w 1141679"/>
                  <a:gd name="connsiteY4" fmla="*/ 795404 h 1419638"/>
                  <a:gd name="connsiteX5" fmla="*/ 1141680 w 1141679"/>
                  <a:gd name="connsiteY5" fmla="*/ 1341449 h 1419638"/>
                  <a:gd name="connsiteX6" fmla="*/ 890546 w 1141679"/>
                  <a:gd name="connsiteY6" fmla="*/ 993913 h 1419638"/>
                  <a:gd name="connsiteX7" fmla="*/ 381662 w 1141679"/>
                  <a:gd name="connsiteY7" fmla="*/ 882595 h 1419638"/>
                  <a:gd name="connsiteX8" fmla="*/ 63610 w 1141679"/>
                  <a:gd name="connsiteY8" fmla="*/ 564543 h 1419638"/>
                  <a:gd name="connsiteX9" fmla="*/ 0 w 1141679"/>
                  <a:gd name="connsiteY9" fmla="*/ 405517 h 1419638"/>
                  <a:gd name="connsiteX10" fmla="*/ 7951 w 1141679"/>
                  <a:gd name="connsiteY10" fmla="*/ 0 h 1419638"/>
                  <a:gd name="connsiteX0" fmla="*/ 7951 w 1141681"/>
                  <a:gd name="connsiteY0" fmla="*/ 0 h 1419638"/>
                  <a:gd name="connsiteX1" fmla="*/ 95415 w 1141681"/>
                  <a:gd name="connsiteY1" fmla="*/ 230588 h 1419638"/>
                  <a:gd name="connsiteX2" fmla="*/ 389614 w 1141681"/>
                  <a:gd name="connsiteY2" fmla="*/ 508884 h 1419638"/>
                  <a:gd name="connsiteX3" fmla="*/ 858741 w 1141681"/>
                  <a:gd name="connsiteY3" fmla="*/ 588397 h 1419638"/>
                  <a:gd name="connsiteX4" fmla="*/ 1117133 w 1141681"/>
                  <a:gd name="connsiteY4" fmla="*/ 795404 h 1419638"/>
                  <a:gd name="connsiteX5" fmla="*/ 1141680 w 1141681"/>
                  <a:gd name="connsiteY5" fmla="*/ 1341449 h 1419638"/>
                  <a:gd name="connsiteX6" fmla="*/ 719465 w 1141681"/>
                  <a:gd name="connsiteY6" fmla="*/ 1131348 h 1419638"/>
                  <a:gd name="connsiteX7" fmla="*/ 381662 w 1141681"/>
                  <a:gd name="connsiteY7" fmla="*/ 882595 h 1419638"/>
                  <a:gd name="connsiteX8" fmla="*/ 63610 w 1141681"/>
                  <a:gd name="connsiteY8" fmla="*/ 564543 h 1419638"/>
                  <a:gd name="connsiteX9" fmla="*/ 0 w 1141681"/>
                  <a:gd name="connsiteY9" fmla="*/ 405517 h 1419638"/>
                  <a:gd name="connsiteX10" fmla="*/ 7951 w 1141681"/>
                  <a:gd name="connsiteY10" fmla="*/ 0 h 1419638"/>
                  <a:gd name="connsiteX0" fmla="*/ 7951 w 1141679"/>
                  <a:gd name="connsiteY0" fmla="*/ 0 h 1419638"/>
                  <a:gd name="connsiteX1" fmla="*/ 95415 w 1141679"/>
                  <a:gd name="connsiteY1" fmla="*/ 230588 h 1419638"/>
                  <a:gd name="connsiteX2" fmla="*/ 389614 w 1141679"/>
                  <a:gd name="connsiteY2" fmla="*/ 508884 h 1419638"/>
                  <a:gd name="connsiteX3" fmla="*/ 842670 w 1141679"/>
                  <a:gd name="connsiteY3" fmla="*/ 811350 h 1419638"/>
                  <a:gd name="connsiteX4" fmla="*/ 1117133 w 1141679"/>
                  <a:gd name="connsiteY4" fmla="*/ 795404 h 1419638"/>
                  <a:gd name="connsiteX5" fmla="*/ 1141680 w 1141679"/>
                  <a:gd name="connsiteY5" fmla="*/ 1341449 h 1419638"/>
                  <a:gd name="connsiteX6" fmla="*/ 719465 w 1141679"/>
                  <a:gd name="connsiteY6" fmla="*/ 1131348 h 1419638"/>
                  <a:gd name="connsiteX7" fmla="*/ 381662 w 1141679"/>
                  <a:gd name="connsiteY7" fmla="*/ 882595 h 1419638"/>
                  <a:gd name="connsiteX8" fmla="*/ 63610 w 1141679"/>
                  <a:gd name="connsiteY8" fmla="*/ 564543 h 1419638"/>
                  <a:gd name="connsiteX9" fmla="*/ 0 w 1141679"/>
                  <a:gd name="connsiteY9" fmla="*/ 405517 h 1419638"/>
                  <a:gd name="connsiteX10" fmla="*/ 7951 w 1141679"/>
                  <a:gd name="connsiteY10" fmla="*/ 0 h 1419638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17133 w 1166225"/>
                  <a:gd name="connsiteY4" fmla="*/ 795404 h 1965677"/>
                  <a:gd name="connsiteX5" fmla="*/ 1166226 w 1166225"/>
                  <a:gd name="connsiteY5" fmla="*/ 1887490 h 1965677"/>
                  <a:gd name="connsiteX6" fmla="*/ 719465 w 1166225"/>
                  <a:gd name="connsiteY6" fmla="*/ 1131348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34665 w 1166227"/>
                  <a:gd name="connsiteY4" fmla="*/ 1185434 h 1965677"/>
                  <a:gd name="connsiteX5" fmla="*/ 1166226 w 1166227"/>
                  <a:gd name="connsiteY5" fmla="*/ 1887490 h 1965677"/>
                  <a:gd name="connsiteX6" fmla="*/ 719465 w 1166227"/>
                  <a:gd name="connsiteY6" fmla="*/ 1131348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34665 w 1166225"/>
                  <a:gd name="connsiteY4" fmla="*/ 1185434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34665 w 1166227"/>
                  <a:gd name="connsiteY4" fmla="*/ 1185434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34665 w 1166225"/>
                  <a:gd name="connsiteY4" fmla="*/ 1185434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41678 w 1166227"/>
                  <a:gd name="connsiteY4" fmla="*/ 1341446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781069 w 1166225"/>
                  <a:gd name="connsiteY3" fmla="*/ 971348 h 1965677"/>
                  <a:gd name="connsiteX4" fmla="*/ 1141678 w 1166225"/>
                  <a:gd name="connsiteY4" fmla="*/ 1341446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6176 w 1166227"/>
                  <a:gd name="connsiteY3" fmla="*/ 889356 h 1965677"/>
                  <a:gd name="connsiteX4" fmla="*/ 1141678 w 1166227"/>
                  <a:gd name="connsiteY4" fmla="*/ 1341446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41678"/>
                  <a:gd name="connsiteY0" fmla="*/ 0 h 1733020"/>
                  <a:gd name="connsiteX1" fmla="*/ 95415 w 1141678"/>
                  <a:gd name="connsiteY1" fmla="*/ 230588 h 1733020"/>
                  <a:gd name="connsiteX2" fmla="*/ 389614 w 1141678"/>
                  <a:gd name="connsiteY2" fmla="*/ 508884 h 1733020"/>
                  <a:gd name="connsiteX3" fmla="*/ 846176 w 1141678"/>
                  <a:gd name="connsiteY3" fmla="*/ 889356 h 1733020"/>
                  <a:gd name="connsiteX4" fmla="*/ 1141678 w 1141678"/>
                  <a:gd name="connsiteY4" fmla="*/ 1341446 h 1733020"/>
                  <a:gd name="connsiteX5" fmla="*/ 1027479 w 1141678"/>
                  <a:gd name="connsiteY5" fmla="*/ 1654831 h 1733020"/>
                  <a:gd name="connsiteX6" fmla="*/ 722973 w 1141678"/>
                  <a:gd name="connsiteY6" fmla="*/ 1209353 h 1733020"/>
                  <a:gd name="connsiteX7" fmla="*/ 381662 w 1141678"/>
                  <a:gd name="connsiteY7" fmla="*/ 882595 h 1733020"/>
                  <a:gd name="connsiteX8" fmla="*/ 63610 w 1141678"/>
                  <a:gd name="connsiteY8" fmla="*/ 564543 h 1733020"/>
                  <a:gd name="connsiteX9" fmla="*/ 0 w 1141678"/>
                  <a:gd name="connsiteY9" fmla="*/ 405517 h 1733020"/>
                  <a:gd name="connsiteX10" fmla="*/ 7951 w 1141678"/>
                  <a:gd name="connsiteY10" fmla="*/ 0 h 17330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41678" h="1733020">
                    <a:moveTo>
                      <a:pt x="7951" y="0"/>
                    </a:moveTo>
                    <a:lnTo>
                      <a:pt x="95415" y="230588"/>
                    </a:lnTo>
                    <a:cubicBezTo>
                      <a:pt x="159025" y="315402"/>
                      <a:pt x="264487" y="399089"/>
                      <a:pt x="389614" y="508884"/>
                    </a:cubicBezTo>
                    <a:cubicBezTo>
                      <a:pt x="514741" y="618679"/>
                      <a:pt x="720832" y="750596"/>
                      <a:pt x="846176" y="889356"/>
                    </a:cubicBezTo>
                    <a:cubicBezTo>
                      <a:pt x="971520" y="1028116"/>
                      <a:pt x="1104572" y="1285787"/>
                      <a:pt x="1141678" y="1341446"/>
                    </a:cubicBezTo>
                    <a:lnTo>
                      <a:pt x="1027479" y="1654831"/>
                    </a:lnTo>
                    <a:cubicBezTo>
                      <a:pt x="995674" y="1733019"/>
                      <a:pt x="974115" y="1420884"/>
                      <a:pt x="722973" y="1209353"/>
                    </a:cubicBezTo>
                    <a:cubicBezTo>
                      <a:pt x="575351" y="1017130"/>
                      <a:pt x="491556" y="990063"/>
                      <a:pt x="381662" y="882595"/>
                    </a:cubicBezTo>
                    <a:cubicBezTo>
                      <a:pt x="271768" y="775127"/>
                      <a:pt x="127220" y="644056"/>
                      <a:pt x="63610" y="564543"/>
                    </a:cubicBezTo>
                    <a:cubicBezTo>
                      <a:pt x="0" y="485030"/>
                      <a:pt x="9276" y="499607"/>
                      <a:pt x="0" y="405517"/>
                    </a:cubicBezTo>
                    <a:lnTo>
                      <a:pt x="7951" y="0"/>
                    </a:lnTo>
                    <a:close/>
                  </a:path>
                </a:pathLst>
              </a:custGeom>
              <a:solidFill>
                <a:schemeClr val="tx1"/>
              </a:solidFill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68872">
                  <a:defRPr/>
                </a:pPr>
                <a:endParaRPr lang="en-US" sz="1300" ker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184" name="Freeform 18"/>
              <p:cNvSpPr/>
              <p:nvPr/>
            </p:nvSpPr>
            <p:spPr>
              <a:xfrm rot="19980343" flipH="1">
                <a:off x="7018070" y="2250380"/>
                <a:ext cx="278780" cy="277388"/>
              </a:xfrm>
              <a:custGeom>
                <a:avLst/>
                <a:gdLst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993913"/>
                  <a:gd name="connsiteX1" fmla="*/ 95415 w 1081377"/>
                  <a:gd name="connsiteY1" fmla="*/ 230588 h 993913"/>
                  <a:gd name="connsiteX2" fmla="*/ 389614 w 1081377"/>
                  <a:gd name="connsiteY2" fmla="*/ 508884 h 993913"/>
                  <a:gd name="connsiteX3" fmla="*/ 858741 w 1081377"/>
                  <a:gd name="connsiteY3" fmla="*/ 588397 h 993913"/>
                  <a:gd name="connsiteX4" fmla="*/ 1081377 w 1081377"/>
                  <a:gd name="connsiteY4" fmla="*/ 524786 h 993913"/>
                  <a:gd name="connsiteX5" fmla="*/ 1081377 w 1081377"/>
                  <a:gd name="connsiteY5" fmla="*/ 922352 h 993913"/>
                  <a:gd name="connsiteX6" fmla="*/ 890546 w 1081377"/>
                  <a:gd name="connsiteY6" fmla="*/ 993913 h 993913"/>
                  <a:gd name="connsiteX7" fmla="*/ 381662 w 1081377"/>
                  <a:gd name="connsiteY7" fmla="*/ 882595 h 993913"/>
                  <a:gd name="connsiteX8" fmla="*/ 63610 w 1081377"/>
                  <a:gd name="connsiteY8" fmla="*/ 564543 h 993913"/>
                  <a:gd name="connsiteX9" fmla="*/ 0 w 1081377"/>
                  <a:gd name="connsiteY9" fmla="*/ 405517 h 993913"/>
                  <a:gd name="connsiteX10" fmla="*/ 7951 w 1081377"/>
                  <a:gd name="connsiteY10" fmla="*/ 0 h 993913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081377"/>
                  <a:gd name="connsiteY0" fmla="*/ 0 h 1000540"/>
                  <a:gd name="connsiteX1" fmla="*/ 95415 w 1081377"/>
                  <a:gd name="connsiteY1" fmla="*/ 230588 h 1000540"/>
                  <a:gd name="connsiteX2" fmla="*/ 389614 w 1081377"/>
                  <a:gd name="connsiteY2" fmla="*/ 508884 h 1000540"/>
                  <a:gd name="connsiteX3" fmla="*/ 858741 w 1081377"/>
                  <a:gd name="connsiteY3" fmla="*/ 588397 h 1000540"/>
                  <a:gd name="connsiteX4" fmla="*/ 1081377 w 1081377"/>
                  <a:gd name="connsiteY4" fmla="*/ 524786 h 1000540"/>
                  <a:gd name="connsiteX5" fmla="*/ 1081377 w 1081377"/>
                  <a:gd name="connsiteY5" fmla="*/ 922352 h 1000540"/>
                  <a:gd name="connsiteX6" fmla="*/ 890546 w 1081377"/>
                  <a:gd name="connsiteY6" fmla="*/ 993913 h 1000540"/>
                  <a:gd name="connsiteX7" fmla="*/ 381662 w 1081377"/>
                  <a:gd name="connsiteY7" fmla="*/ 882595 h 1000540"/>
                  <a:gd name="connsiteX8" fmla="*/ 63610 w 1081377"/>
                  <a:gd name="connsiteY8" fmla="*/ 564543 h 1000540"/>
                  <a:gd name="connsiteX9" fmla="*/ 0 w 1081377"/>
                  <a:gd name="connsiteY9" fmla="*/ 405517 h 1000540"/>
                  <a:gd name="connsiteX10" fmla="*/ 7951 w 1081377"/>
                  <a:gd name="connsiteY10" fmla="*/ 0 h 1000540"/>
                  <a:gd name="connsiteX0" fmla="*/ 7951 w 1141681"/>
                  <a:gd name="connsiteY0" fmla="*/ 0 h 1419638"/>
                  <a:gd name="connsiteX1" fmla="*/ 95415 w 1141681"/>
                  <a:gd name="connsiteY1" fmla="*/ 230588 h 1419638"/>
                  <a:gd name="connsiteX2" fmla="*/ 389614 w 1141681"/>
                  <a:gd name="connsiteY2" fmla="*/ 508884 h 1419638"/>
                  <a:gd name="connsiteX3" fmla="*/ 858741 w 1141681"/>
                  <a:gd name="connsiteY3" fmla="*/ 588397 h 1419638"/>
                  <a:gd name="connsiteX4" fmla="*/ 1081377 w 1141681"/>
                  <a:gd name="connsiteY4" fmla="*/ 524786 h 1419638"/>
                  <a:gd name="connsiteX5" fmla="*/ 1141680 w 1141681"/>
                  <a:gd name="connsiteY5" fmla="*/ 1341449 h 1419638"/>
                  <a:gd name="connsiteX6" fmla="*/ 890546 w 1141681"/>
                  <a:gd name="connsiteY6" fmla="*/ 993913 h 1419638"/>
                  <a:gd name="connsiteX7" fmla="*/ 381662 w 1141681"/>
                  <a:gd name="connsiteY7" fmla="*/ 882595 h 1419638"/>
                  <a:gd name="connsiteX8" fmla="*/ 63610 w 1141681"/>
                  <a:gd name="connsiteY8" fmla="*/ 564543 h 1419638"/>
                  <a:gd name="connsiteX9" fmla="*/ 0 w 1141681"/>
                  <a:gd name="connsiteY9" fmla="*/ 405517 h 1419638"/>
                  <a:gd name="connsiteX10" fmla="*/ 7951 w 1141681"/>
                  <a:gd name="connsiteY10" fmla="*/ 0 h 1419638"/>
                  <a:gd name="connsiteX0" fmla="*/ 7951 w 1141679"/>
                  <a:gd name="connsiteY0" fmla="*/ 0 h 1419638"/>
                  <a:gd name="connsiteX1" fmla="*/ 95415 w 1141679"/>
                  <a:gd name="connsiteY1" fmla="*/ 230588 h 1419638"/>
                  <a:gd name="connsiteX2" fmla="*/ 389614 w 1141679"/>
                  <a:gd name="connsiteY2" fmla="*/ 508884 h 1419638"/>
                  <a:gd name="connsiteX3" fmla="*/ 858741 w 1141679"/>
                  <a:gd name="connsiteY3" fmla="*/ 588397 h 1419638"/>
                  <a:gd name="connsiteX4" fmla="*/ 1117133 w 1141679"/>
                  <a:gd name="connsiteY4" fmla="*/ 795404 h 1419638"/>
                  <a:gd name="connsiteX5" fmla="*/ 1141680 w 1141679"/>
                  <a:gd name="connsiteY5" fmla="*/ 1341449 h 1419638"/>
                  <a:gd name="connsiteX6" fmla="*/ 890546 w 1141679"/>
                  <a:gd name="connsiteY6" fmla="*/ 993913 h 1419638"/>
                  <a:gd name="connsiteX7" fmla="*/ 381662 w 1141679"/>
                  <a:gd name="connsiteY7" fmla="*/ 882595 h 1419638"/>
                  <a:gd name="connsiteX8" fmla="*/ 63610 w 1141679"/>
                  <a:gd name="connsiteY8" fmla="*/ 564543 h 1419638"/>
                  <a:gd name="connsiteX9" fmla="*/ 0 w 1141679"/>
                  <a:gd name="connsiteY9" fmla="*/ 405517 h 1419638"/>
                  <a:gd name="connsiteX10" fmla="*/ 7951 w 1141679"/>
                  <a:gd name="connsiteY10" fmla="*/ 0 h 1419638"/>
                  <a:gd name="connsiteX0" fmla="*/ 7951 w 1141681"/>
                  <a:gd name="connsiteY0" fmla="*/ 0 h 1419638"/>
                  <a:gd name="connsiteX1" fmla="*/ 95415 w 1141681"/>
                  <a:gd name="connsiteY1" fmla="*/ 230588 h 1419638"/>
                  <a:gd name="connsiteX2" fmla="*/ 389614 w 1141681"/>
                  <a:gd name="connsiteY2" fmla="*/ 508884 h 1419638"/>
                  <a:gd name="connsiteX3" fmla="*/ 858741 w 1141681"/>
                  <a:gd name="connsiteY3" fmla="*/ 588397 h 1419638"/>
                  <a:gd name="connsiteX4" fmla="*/ 1117133 w 1141681"/>
                  <a:gd name="connsiteY4" fmla="*/ 795404 h 1419638"/>
                  <a:gd name="connsiteX5" fmla="*/ 1141680 w 1141681"/>
                  <a:gd name="connsiteY5" fmla="*/ 1341449 h 1419638"/>
                  <a:gd name="connsiteX6" fmla="*/ 719465 w 1141681"/>
                  <a:gd name="connsiteY6" fmla="*/ 1131348 h 1419638"/>
                  <a:gd name="connsiteX7" fmla="*/ 381662 w 1141681"/>
                  <a:gd name="connsiteY7" fmla="*/ 882595 h 1419638"/>
                  <a:gd name="connsiteX8" fmla="*/ 63610 w 1141681"/>
                  <a:gd name="connsiteY8" fmla="*/ 564543 h 1419638"/>
                  <a:gd name="connsiteX9" fmla="*/ 0 w 1141681"/>
                  <a:gd name="connsiteY9" fmla="*/ 405517 h 1419638"/>
                  <a:gd name="connsiteX10" fmla="*/ 7951 w 1141681"/>
                  <a:gd name="connsiteY10" fmla="*/ 0 h 1419638"/>
                  <a:gd name="connsiteX0" fmla="*/ 7951 w 1141679"/>
                  <a:gd name="connsiteY0" fmla="*/ 0 h 1419638"/>
                  <a:gd name="connsiteX1" fmla="*/ 95415 w 1141679"/>
                  <a:gd name="connsiteY1" fmla="*/ 230588 h 1419638"/>
                  <a:gd name="connsiteX2" fmla="*/ 389614 w 1141679"/>
                  <a:gd name="connsiteY2" fmla="*/ 508884 h 1419638"/>
                  <a:gd name="connsiteX3" fmla="*/ 842670 w 1141679"/>
                  <a:gd name="connsiteY3" fmla="*/ 811350 h 1419638"/>
                  <a:gd name="connsiteX4" fmla="*/ 1117133 w 1141679"/>
                  <a:gd name="connsiteY4" fmla="*/ 795404 h 1419638"/>
                  <a:gd name="connsiteX5" fmla="*/ 1141680 w 1141679"/>
                  <a:gd name="connsiteY5" fmla="*/ 1341449 h 1419638"/>
                  <a:gd name="connsiteX6" fmla="*/ 719465 w 1141679"/>
                  <a:gd name="connsiteY6" fmla="*/ 1131348 h 1419638"/>
                  <a:gd name="connsiteX7" fmla="*/ 381662 w 1141679"/>
                  <a:gd name="connsiteY7" fmla="*/ 882595 h 1419638"/>
                  <a:gd name="connsiteX8" fmla="*/ 63610 w 1141679"/>
                  <a:gd name="connsiteY8" fmla="*/ 564543 h 1419638"/>
                  <a:gd name="connsiteX9" fmla="*/ 0 w 1141679"/>
                  <a:gd name="connsiteY9" fmla="*/ 405517 h 1419638"/>
                  <a:gd name="connsiteX10" fmla="*/ 7951 w 1141679"/>
                  <a:gd name="connsiteY10" fmla="*/ 0 h 1419638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17133 w 1166225"/>
                  <a:gd name="connsiteY4" fmla="*/ 795404 h 1965677"/>
                  <a:gd name="connsiteX5" fmla="*/ 1166226 w 1166225"/>
                  <a:gd name="connsiteY5" fmla="*/ 1887490 h 1965677"/>
                  <a:gd name="connsiteX6" fmla="*/ 719465 w 1166225"/>
                  <a:gd name="connsiteY6" fmla="*/ 1131348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34665 w 1166227"/>
                  <a:gd name="connsiteY4" fmla="*/ 1185434 h 1965677"/>
                  <a:gd name="connsiteX5" fmla="*/ 1166226 w 1166227"/>
                  <a:gd name="connsiteY5" fmla="*/ 1887490 h 1965677"/>
                  <a:gd name="connsiteX6" fmla="*/ 719465 w 1166227"/>
                  <a:gd name="connsiteY6" fmla="*/ 1131348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34665 w 1166225"/>
                  <a:gd name="connsiteY4" fmla="*/ 1185434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34665 w 1166227"/>
                  <a:gd name="connsiteY4" fmla="*/ 1185434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842670 w 1166225"/>
                  <a:gd name="connsiteY3" fmla="*/ 811350 h 1965677"/>
                  <a:gd name="connsiteX4" fmla="*/ 1134665 w 1166225"/>
                  <a:gd name="connsiteY4" fmla="*/ 1185434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2670 w 1166227"/>
                  <a:gd name="connsiteY3" fmla="*/ 811350 h 1965677"/>
                  <a:gd name="connsiteX4" fmla="*/ 1141678 w 1166227"/>
                  <a:gd name="connsiteY4" fmla="*/ 1341446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7951 w 1166225"/>
                  <a:gd name="connsiteY0" fmla="*/ 0 h 1965677"/>
                  <a:gd name="connsiteX1" fmla="*/ 95415 w 1166225"/>
                  <a:gd name="connsiteY1" fmla="*/ 230588 h 1965677"/>
                  <a:gd name="connsiteX2" fmla="*/ 389614 w 1166225"/>
                  <a:gd name="connsiteY2" fmla="*/ 508884 h 1965677"/>
                  <a:gd name="connsiteX3" fmla="*/ 781069 w 1166225"/>
                  <a:gd name="connsiteY3" fmla="*/ 971348 h 1965677"/>
                  <a:gd name="connsiteX4" fmla="*/ 1141678 w 1166225"/>
                  <a:gd name="connsiteY4" fmla="*/ 1341446 h 1965677"/>
                  <a:gd name="connsiteX5" fmla="*/ 1166226 w 1166225"/>
                  <a:gd name="connsiteY5" fmla="*/ 1887490 h 1965677"/>
                  <a:gd name="connsiteX6" fmla="*/ 722973 w 1166225"/>
                  <a:gd name="connsiteY6" fmla="*/ 1209353 h 1965677"/>
                  <a:gd name="connsiteX7" fmla="*/ 381662 w 1166225"/>
                  <a:gd name="connsiteY7" fmla="*/ 882595 h 1965677"/>
                  <a:gd name="connsiteX8" fmla="*/ 63610 w 1166225"/>
                  <a:gd name="connsiteY8" fmla="*/ 564543 h 1965677"/>
                  <a:gd name="connsiteX9" fmla="*/ 0 w 1166225"/>
                  <a:gd name="connsiteY9" fmla="*/ 405517 h 1965677"/>
                  <a:gd name="connsiteX10" fmla="*/ 7951 w 1166225"/>
                  <a:gd name="connsiteY10" fmla="*/ 0 h 1965677"/>
                  <a:gd name="connsiteX0" fmla="*/ 7951 w 1166227"/>
                  <a:gd name="connsiteY0" fmla="*/ 0 h 1965677"/>
                  <a:gd name="connsiteX1" fmla="*/ 95415 w 1166227"/>
                  <a:gd name="connsiteY1" fmla="*/ 230588 h 1965677"/>
                  <a:gd name="connsiteX2" fmla="*/ 389614 w 1166227"/>
                  <a:gd name="connsiteY2" fmla="*/ 508884 h 1965677"/>
                  <a:gd name="connsiteX3" fmla="*/ 846176 w 1166227"/>
                  <a:gd name="connsiteY3" fmla="*/ 889356 h 1965677"/>
                  <a:gd name="connsiteX4" fmla="*/ 1141678 w 1166227"/>
                  <a:gd name="connsiteY4" fmla="*/ 1341446 h 1965677"/>
                  <a:gd name="connsiteX5" fmla="*/ 1166226 w 1166227"/>
                  <a:gd name="connsiteY5" fmla="*/ 1887490 h 1965677"/>
                  <a:gd name="connsiteX6" fmla="*/ 722973 w 1166227"/>
                  <a:gd name="connsiteY6" fmla="*/ 1209353 h 1965677"/>
                  <a:gd name="connsiteX7" fmla="*/ 381662 w 1166227"/>
                  <a:gd name="connsiteY7" fmla="*/ 882595 h 1965677"/>
                  <a:gd name="connsiteX8" fmla="*/ 63610 w 1166227"/>
                  <a:gd name="connsiteY8" fmla="*/ 564543 h 1965677"/>
                  <a:gd name="connsiteX9" fmla="*/ 0 w 1166227"/>
                  <a:gd name="connsiteY9" fmla="*/ 405517 h 1965677"/>
                  <a:gd name="connsiteX10" fmla="*/ 7951 w 1166227"/>
                  <a:gd name="connsiteY10" fmla="*/ 0 h 1965677"/>
                  <a:gd name="connsiteX0" fmla="*/ 5076 w 1163350"/>
                  <a:gd name="connsiteY0" fmla="*/ 0 h 1965677"/>
                  <a:gd name="connsiteX1" fmla="*/ 92540 w 1163350"/>
                  <a:gd name="connsiteY1" fmla="*/ 230588 h 1965677"/>
                  <a:gd name="connsiteX2" fmla="*/ 386739 w 1163350"/>
                  <a:gd name="connsiteY2" fmla="*/ 508884 h 1965677"/>
                  <a:gd name="connsiteX3" fmla="*/ 843301 w 1163350"/>
                  <a:gd name="connsiteY3" fmla="*/ 889356 h 1965677"/>
                  <a:gd name="connsiteX4" fmla="*/ 1138803 w 1163350"/>
                  <a:gd name="connsiteY4" fmla="*/ 1341446 h 1965677"/>
                  <a:gd name="connsiteX5" fmla="*/ 1163351 w 1163350"/>
                  <a:gd name="connsiteY5" fmla="*/ 1887490 h 1965677"/>
                  <a:gd name="connsiteX6" fmla="*/ 720098 w 1163350"/>
                  <a:gd name="connsiteY6" fmla="*/ 1209353 h 1965677"/>
                  <a:gd name="connsiteX7" fmla="*/ 378787 w 1163350"/>
                  <a:gd name="connsiteY7" fmla="*/ 882595 h 1965677"/>
                  <a:gd name="connsiteX8" fmla="*/ 60735 w 1163350"/>
                  <a:gd name="connsiteY8" fmla="*/ 564543 h 1965677"/>
                  <a:gd name="connsiteX9" fmla="*/ 14383 w 1163350"/>
                  <a:gd name="connsiteY9" fmla="*/ 496786 h 1965677"/>
                  <a:gd name="connsiteX10" fmla="*/ 5076 w 1163350"/>
                  <a:gd name="connsiteY10" fmla="*/ 0 h 1965677"/>
                  <a:gd name="connsiteX0" fmla="*/ 5074 w 1138802"/>
                  <a:gd name="connsiteY0" fmla="*/ 0 h 1741976"/>
                  <a:gd name="connsiteX1" fmla="*/ 92538 w 1138802"/>
                  <a:gd name="connsiteY1" fmla="*/ 230588 h 1741976"/>
                  <a:gd name="connsiteX2" fmla="*/ 386737 w 1138802"/>
                  <a:gd name="connsiteY2" fmla="*/ 508884 h 1741976"/>
                  <a:gd name="connsiteX3" fmla="*/ 843299 w 1138802"/>
                  <a:gd name="connsiteY3" fmla="*/ 889356 h 1741976"/>
                  <a:gd name="connsiteX4" fmla="*/ 1138801 w 1138802"/>
                  <a:gd name="connsiteY4" fmla="*/ 1341446 h 1741976"/>
                  <a:gd name="connsiteX5" fmla="*/ 1034008 w 1138802"/>
                  <a:gd name="connsiteY5" fmla="*/ 1663789 h 1741976"/>
                  <a:gd name="connsiteX6" fmla="*/ 720096 w 1138802"/>
                  <a:gd name="connsiteY6" fmla="*/ 1209353 h 1741976"/>
                  <a:gd name="connsiteX7" fmla="*/ 378785 w 1138802"/>
                  <a:gd name="connsiteY7" fmla="*/ 882595 h 1741976"/>
                  <a:gd name="connsiteX8" fmla="*/ 60733 w 1138802"/>
                  <a:gd name="connsiteY8" fmla="*/ 564543 h 1741976"/>
                  <a:gd name="connsiteX9" fmla="*/ 14381 w 1138802"/>
                  <a:gd name="connsiteY9" fmla="*/ 496786 h 1741976"/>
                  <a:gd name="connsiteX10" fmla="*/ 5074 w 1138802"/>
                  <a:gd name="connsiteY10" fmla="*/ 0 h 17419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1138802" h="1741976">
                    <a:moveTo>
                      <a:pt x="5074" y="0"/>
                    </a:moveTo>
                    <a:lnTo>
                      <a:pt x="92538" y="230588"/>
                    </a:lnTo>
                    <a:cubicBezTo>
                      <a:pt x="156148" y="315402"/>
                      <a:pt x="261610" y="399089"/>
                      <a:pt x="386737" y="508884"/>
                    </a:cubicBezTo>
                    <a:cubicBezTo>
                      <a:pt x="511864" y="618679"/>
                      <a:pt x="717955" y="750596"/>
                      <a:pt x="843299" y="889356"/>
                    </a:cubicBezTo>
                    <a:cubicBezTo>
                      <a:pt x="968643" y="1028116"/>
                      <a:pt x="1101695" y="1285787"/>
                      <a:pt x="1138801" y="1341446"/>
                    </a:cubicBezTo>
                    <a:lnTo>
                      <a:pt x="1034008" y="1663789"/>
                    </a:lnTo>
                    <a:cubicBezTo>
                      <a:pt x="1002203" y="1741977"/>
                      <a:pt x="971238" y="1420884"/>
                      <a:pt x="720096" y="1209353"/>
                    </a:cubicBezTo>
                    <a:cubicBezTo>
                      <a:pt x="572474" y="1017130"/>
                      <a:pt x="488679" y="990063"/>
                      <a:pt x="378785" y="882595"/>
                    </a:cubicBezTo>
                    <a:cubicBezTo>
                      <a:pt x="268891" y="775127"/>
                      <a:pt x="121467" y="628844"/>
                      <a:pt x="60733" y="564543"/>
                    </a:cubicBezTo>
                    <a:cubicBezTo>
                      <a:pt x="-1" y="500242"/>
                      <a:pt x="23657" y="590876"/>
                      <a:pt x="14381" y="496786"/>
                    </a:cubicBezTo>
                    <a:lnTo>
                      <a:pt x="5074" y="0"/>
                    </a:lnTo>
                    <a:close/>
                  </a:path>
                </a:pathLst>
              </a:custGeom>
              <a:gradFill flip="none" rotWithShape="1">
                <a:gsLst>
                  <a:gs pos="18000">
                    <a:srgbClr val="2D2D8A">
                      <a:lumMod val="50000"/>
                    </a:srgbClr>
                  </a:gs>
                  <a:gs pos="50000">
                    <a:srgbClr val="FFFFFF">
                      <a:lumMod val="95000"/>
                    </a:srgbClr>
                  </a:gs>
                  <a:gs pos="100000">
                    <a:srgbClr val="2D2D8A">
                      <a:lumMod val="75000"/>
                    </a:srgbClr>
                  </a:gs>
                </a:gsLst>
                <a:lin ang="10800000" scaled="0"/>
                <a:tileRect/>
              </a:gradFill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rtlCol="0" anchor="ctr"/>
              <a:lstStyle/>
              <a:p>
                <a:pPr algn="ctr" defTabSz="868872">
                  <a:defRPr/>
                </a:pPr>
                <a:endParaRPr lang="en-US" sz="1300" kern="0">
                  <a:solidFill>
                    <a:srgbClr val="000000"/>
                  </a:solidFill>
                </a:endParaRPr>
              </a:p>
            </p:txBody>
          </p:sp>
          <p:grpSp>
            <p:nvGrpSpPr>
              <p:cNvPr id="264" name="Group 376"/>
              <p:cNvGrpSpPr/>
              <p:nvPr/>
            </p:nvGrpSpPr>
            <p:grpSpPr>
              <a:xfrm>
                <a:off x="6413504" y="1963727"/>
                <a:ext cx="182564" cy="96821"/>
                <a:chOff x="5405442" y="3770324"/>
                <a:chExt cx="359008" cy="215873"/>
              </a:xfrm>
              <a:effectLst>
                <a:glow rad="101600">
                  <a:schemeClr val="accent1">
                    <a:satMod val="175000"/>
                    <a:alpha val="40000"/>
                  </a:schemeClr>
                </a:glow>
              </a:effectLst>
            </p:grpSpPr>
            <p:sp>
              <p:nvSpPr>
                <p:cNvPr id="187" name="Hexagon 186"/>
                <p:cNvSpPr/>
                <p:nvPr/>
              </p:nvSpPr>
              <p:spPr bwMode="auto">
                <a:xfrm>
                  <a:off x="5405442" y="3816349"/>
                  <a:ext cx="109539" cy="109539"/>
                </a:xfrm>
                <a:prstGeom prst="hexagon">
                  <a:avLst/>
                </a:prstGeom>
                <a:noFill/>
                <a:ln w="12700" cap="flat" cmpd="sng" algn="ctr">
                  <a:solidFill>
                    <a:srgbClr val="FF006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8" name="Hexagon 187"/>
                <p:cNvSpPr/>
                <p:nvPr/>
              </p:nvSpPr>
              <p:spPr bwMode="auto">
                <a:xfrm>
                  <a:off x="5483509" y="3876658"/>
                  <a:ext cx="109539" cy="109539"/>
                </a:xfrm>
                <a:prstGeom prst="hexagon">
                  <a:avLst/>
                </a:prstGeom>
                <a:noFill/>
                <a:ln w="12700" cap="flat" cmpd="sng" algn="ctr">
                  <a:solidFill>
                    <a:srgbClr val="FF006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89" name="Hexagon 188"/>
                <p:cNvSpPr/>
                <p:nvPr/>
              </p:nvSpPr>
              <p:spPr bwMode="auto">
                <a:xfrm>
                  <a:off x="5567924" y="3821703"/>
                  <a:ext cx="109539" cy="109539"/>
                </a:xfrm>
                <a:prstGeom prst="hexagon">
                  <a:avLst/>
                </a:prstGeom>
                <a:noFill/>
                <a:ln w="12700" cap="flat" cmpd="sng" algn="ctr">
                  <a:solidFill>
                    <a:srgbClr val="FF006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FFFFFF"/>
                    </a:solidFill>
                  </a:endParaRPr>
                </a:p>
              </p:txBody>
            </p:sp>
            <p:sp>
              <p:nvSpPr>
                <p:cNvPr id="190" name="Regular Pentagon 189"/>
                <p:cNvSpPr/>
                <p:nvPr/>
              </p:nvSpPr>
              <p:spPr bwMode="auto">
                <a:xfrm rot="21154588">
                  <a:off x="5655174" y="3770324"/>
                  <a:ext cx="109276" cy="108621"/>
                </a:xfrm>
                <a:prstGeom prst="pentagon">
                  <a:avLst/>
                </a:prstGeom>
                <a:noFill/>
                <a:ln w="12700" cap="flat" cmpd="sng" algn="ctr">
                  <a:solidFill>
                    <a:srgbClr val="FF0066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FFFFFF"/>
                    </a:solidFill>
                  </a:endParaRPr>
                </a:p>
              </p:txBody>
            </p:sp>
          </p:grpSp>
          <p:sp>
            <p:nvSpPr>
              <p:cNvPr id="186" name="Freeform 185"/>
              <p:cNvSpPr/>
              <p:nvPr/>
            </p:nvSpPr>
            <p:spPr>
              <a:xfrm rot="6156252">
                <a:off x="6496852" y="2169777"/>
                <a:ext cx="416451" cy="569412"/>
              </a:xfrm>
              <a:custGeom>
                <a:avLst/>
                <a:gdLst>
                  <a:gd name="connsiteX0" fmla="*/ 461176 w 1041621"/>
                  <a:gd name="connsiteY0" fmla="*/ 103367 h 1403089"/>
                  <a:gd name="connsiteX1" fmla="*/ 79513 w 1041621"/>
                  <a:gd name="connsiteY1" fmla="*/ 0 h 1403089"/>
                  <a:gd name="connsiteX2" fmla="*/ 0 w 1041621"/>
                  <a:gd name="connsiteY2" fmla="*/ 365760 h 1403089"/>
                  <a:gd name="connsiteX3" fmla="*/ 254442 w 1041621"/>
                  <a:gd name="connsiteY3" fmla="*/ 548640 h 1403089"/>
                  <a:gd name="connsiteX4" fmla="*/ 119270 w 1041621"/>
                  <a:gd name="connsiteY4" fmla="*/ 803082 h 1403089"/>
                  <a:gd name="connsiteX5" fmla="*/ 715618 w 1041621"/>
                  <a:gd name="connsiteY5" fmla="*/ 1176794 h 1403089"/>
                  <a:gd name="connsiteX6" fmla="*/ 1041621 w 1041621"/>
                  <a:gd name="connsiteY6" fmla="*/ 564543 h 1403089"/>
                  <a:gd name="connsiteX7" fmla="*/ 461176 w 1041621"/>
                  <a:gd name="connsiteY7" fmla="*/ 103367 h 1403089"/>
                  <a:gd name="connsiteX0" fmla="*/ 461176 w 1041621"/>
                  <a:gd name="connsiteY0" fmla="*/ 103367 h 1403089"/>
                  <a:gd name="connsiteX1" fmla="*/ 79513 w 1041621"/>
                  <a:gd name="connsiteY1" fmla="*/ 0 h 1403089"/>
                  <a:gd name="connsiteX2" fmla="*/ 0 w 1041621"/>
                  <a:gd name="connsiteY2" fmla="*/ 365760 h 1403089"/>
                  <a:gd name="connsiteX3" fmla="*/ 254442 w 1041621"/>
                  <a:gd name="connsiteY3" fmla="*/ 548640 h 1403089"/>
                  <a:gd name="connsiteX4" fmla="*/ 119270 w 1041621"/>
                  <a:gd name="connsiteY4" fmla="*/ 803082 h 1403089"/>
                  <a:gd name="connsiteX5" fmla="*/ 715618 w 1041621"/>
                  <a:gd name="connsiteY5" fmla="*/ 1176794 h 1403089"/>
                  <a:gd name="connsiteX6" fmla="*/ 1041621 w 1041621"/>
                  <a:gd name="connsiteY6" fmla="*/ 564543 h 1403089"/>
                  <a:gd name="connsiteX7" fmla="*/ 461176 w 1041621"/>
                  <a:gd name="connsiteY7" fmla="*/ 103367 h 1403089"/>
                  <a:gd name="connsiteX0" fmla="*/ 490331 w 1070776"/>
                  <a:gd name="connsiteY0" fmla="*/ 147099 h 1446821"/>
                  <a:gd name="connsiteX1" fmla="*/ 108668 w 1070776"/>
                  <a:gd name="connsiteY1" fmla="*/ 43732 h 1446821"/>
                  <a:gd name="connsiteX2" fmla="*/ 29155 w 1070776"/>
                  <a:gd name="connsiteY2" fmla="*/ 409492 h 1446821"/>
                  <a:gd name="connsiteX3" fmla="*/ 283597 w 1070776"/>
                  <a:gd name="connsiteY3" fmla="*/ 592372 h 1446821"/>
                  <a:gd name="connsiteX4" fmla="*/ 148425 w 1070776"/>
                  <a:gd name="connsiteY4" fmla="*/ 846814 h 1446821"/>
                  <a:gd name="connsiteX5" fmla="*/ 744773 w 1070776"/>
                  <a:gd name="connsiteY5" fmla="*/ 1220526 h 1446821"/>
                  <a:gd name="connsiteX6" fmla="*/ 1070776 w 1070776"/>
                  <a:gd name="connsiteY6" fmla="*/ 608275 h 1446821"/>
                  <a:gd name="connsiteX7" fmla="*/ 490331 w 1070776"/>
                  <a:gd name="connsiteY7" fmla="*/ 147099 h 1446821"/>
                  <a:gd name="connsiteX0" fmla="*/ 490331 w 1113183"/>
                  <a:gd name="connsiteY0" fmla="*/ 147099 h 1446821"/>
                  <a:gd name="connsiteX1" fmla="*/ 108668 w 1113183"/>
                  <a:gd name="connsiteY1" fmla="*/ 43732 h 1446821"/>
                  <a:gd name="connsiteX2" fmla="*/ 29155 w 1113183"/>
                  <a:gd name="connsiteY2" fmla="*/ 409492 h 1446821"/>
                  <a:gd name="connsiteX3" fmla="*/ 283597 w 1113183"/>
                  <a:gd name="connsiteY3" fmla="*/ 592372 h 1446821"/>
                  <a:gd name="connsiteX4" fmla="*/ 148425 w 1113183"/>
                  <a:gd name="connsiteY4" fmla="*/ 846814 h 1446821"/>
                  <a:gd name="connsiteX5" fmla="*/ 744773 w 1113183"/>
                  <a:gd name="connsiteY5" fmla="*/ 1220526 h 1446821"/>
                  <a:gd name="connsiteX6" fmla="*/ 1070776 w 1113183"/>
                  <a:gd name="connsiteY6" fmla="*/ 608275 h 1446821"/>
                  <a:gd name="connsiteX7" fmla="*/ 490331 w 1113183"/>
                  <a:gd name="connsiteY7" fmla="*/ 147099 h 1446821"/>
                  <a:gd name="connsiteX0" fmla="*/ 490331 w 1113183"/>
                  <a:gd name="connsiteY0" fmla="*/ 147099 h 1260282"/>
                  <a:gd name="connsiteX1" fmla="*/ 108668 w 1113183"/>
                  <a:gd name="connsiteY1" fmla="*/ 43732 h 1260282"/>
                  <a:gd name="connsiteX2" fmla="*/ 29155 w 1113183"/>
                  <a:gd name="connsiteY2" fmla="*/ 409492 h 1260282"/>
                  <a:gd name="connsiteX3" fmla="*/ 283597 w 1113183"/>
                  <a:gd name="connsiteY3" fmla="*/ 592372 h 1260282"/>
                  <a:gd name="connsiteX4" fmla="*/ 148425 w 1113183"/>
                  <a:gd name="connsiteY4" fmla="*/ 846814 h 1260282"/>
                  <a:gd name="connsiteX5" fmla="*/ 744773 w 1113183"/>
                  <a:gd name="connsiteY5" fmla="*/ 1220526 h 1260282"/>
                  <a:gd name="connsiteX6" fmla="*/ 1070776 w 1113183"/>
                  <a:gd name="connsiteY6" fmla="*/ 608275 h 1260282"/>
                  <a:gd name="connsiteX7" fmla="*/ 490331 w 1113183"/>
                  <a:gd name="connsiteY7" fmla="*/ 147099 h 1260282"/>
                  <a:gd name="connsiteX0" fmla="*/ 725226 w 1081378"/>
                  <a:gd name="connsiteY0" fmla="*/ 94090 h 1283473"/>
                  <a:gd name="connsiteX1" fmla="*/ 114963 w 1081378"/>
                  <a:gd name="connsiteY1" fmla="*/ 66923 h 1283473"/>
                  <a:gd name="connsiteX2" fmla="*/ 35450 w 1081378"/>
                  <a:gd name="connsiteY2" fmla="*/ 432683 h 1283473"/>
                  <a:gd name="connsiteX3" fmla="*/ 289892 w 1081378"/>
                  <a:gd name="connsiteY3" fmla="*/ 615563 h 1283473"/>
                  <a:gd name="connsiteX4" fmla="*/ 154720 w 1081378"/>
                  <a:gd name="connsiteY4" fmla="*/ 870005 h 1283473"/>
                  <a:gd name="connsiteX5" fmla="*/ 751068 w 1081378"/>
                  <a:gd name="connsiteY5" fmla="*/ 1243717 h 1283473"/>
                  <a:gd name="connsiteX6" fmla="*/ 1077071 w 1081378"/>
                  <a:gd name="connsiteY6" fmla="*/ 631466 h 1283473"/>
                  <a:gd name="connsiteX7" fmla="*/ 725226 w 1081378"/>
                  <a:gd name="connsiteY7" fmla="*/ 94090 h 1283473"/>
                  <a:gd name="connsiteX0" fmla="*/ 725226 w 1081378"/>
                  <a:gd name="connsiteY0" fmla="*/ 94090 h 1283473"/>
                  <a:gd name="connsiteX1" fmla="*/ 114963 w 1081378"/>
                  <a:gd name="connsiteY1" fmla="*/ 66923 h 1283473"/>
                  <a:gd name="connsiteX2" fmla="*/ 35450 w 1081378"/>
                  <a:gd name="connsiteY2" fmla="*/ 432683 h 1283473"/>
                  <a:gd name="connsiteX3" fmla="*/ 289892 w 1081378"/>
                  <a:gd name="connsiteY3" fmla="*/ 615563 h 1283473"/>
                  <a:gd name="connsiteX4" fmla="*/ 284591 w 1081378"/>
                  <a:gd name="connsiteY4" fmla="*/ 767964 h 1283473"/>
                  <a:gd name="connsiteX5" fmla="*/ 154720 w 1081378"/>
                  <a:gd name="connsiteY5" fmla="*/ 870005 h 1283473"/>
                  <a:gd name="connsiteX6" fmla="*/ 751068 w 1081378"/>
                  <a:gd name="connsiteY6" fmla="*/ 1243717 h 1283473"/>
                  <a:gd name="connsiteX7" fmla="*/ 1077071 w 1081378"/>
                  <a:gd name="connsiteY7" fmla="*/ 631466 h 1283473"/>
                  <a:gd name="connsiteX8" fmla="*/ 725226 w 1081378"/>
                  <a:gd name="connsiteY8" fmla="*/ 94090 h 1283473"/>
                  <a:gd name="connsiteX0" fmla="*/ 725226 w 1081378"/>
                  <a:gd name="connsiteY0" fmla="*/ 94090 h 1491491"/>
                  <a:gd name="connsiteX1" fmla="*/ 114963 w 1081378"/>
                  <a:gd name="connsiteY1" fmla="*/ 66923 h 1491491"/>
                  <a:gd name="connsiteX2" fmla="*/ 35450 w 1081378"/>
                  <a:gd name="connsiteY2" fmla="*/ 432683 h 1491491"/>
                  <a:gd name="connsiteX3" fmla="*/ 289892 w 1081378"/>
                  <a:gd name="connsiteY3" fmla="*/ 615563 h 1491491"/>
                  <a:gd name="connsiteX4" fmla="*/ 284591 w 1081378"/>
                  <a:gd name="connsiteY4" fmla="*/ 767964 h 1491491"/>
                  <a:gd name="connsiteX5" fmla="*/ 307120 w 1081378"/>
                  <a:gd name="connsiteY5" fmla="*/ 1098605 h 1491491"/>
                  <a:gd name="connsiteX6" fmla="*/ 751068 w 1081378"/>
                  <a:gd name="connsiteY6" fmla="*/ 1243717 h 1491491"/>
                  <a:gd name="connsiteX7" fmla="*/ 1077071 w 1081378"/>
                  <a:gd name="connsiteY7" fmla="*/ 631466 h 1491491"/>
                  <a:gd name="connsiteX8" fmla="*/ 725226 w 1081378"/>
                  <a:gd name="connsiteY8" fmla="*/ 94090 h 1491491"/>
                  <a:gd name="connsiteX0" fmla="*/ 725226 w 1119478"/>
                  <a:gd name="connsiteY0" fmla="*/ 94090 h 1491491"/>
                  <a:gd name="connsiteX1" fmla="*/ 114963 w 1119478"/>
                  <a:gd name="connsiteY1" fmla="*/ 66923 h 1491491"/>
                  <a:gd name="connsiteX2" fmla="*/ 35450 w 1119478"/>
                  <a:gd name="connsiteY2" fmla="*/ 432683 h 1491491"/>
                  <a:gd name="connsiteX3" fmla="*/ 289892 w 1119478"/>
                  <a:gd name="connsiteY3" fmla="*/ 615563 h 1491491"/>
                  <a:gd name="connsiteX4" fmla="*/ 284591 w 1119478"/>
                  <a:gd name="connsiteY4" fmla="*/ 767964 h 1491491"/>
                  <a:gd name="connsiteX5" fmla="*/ 307120 w 1119478"/>
                  <a:gd name="connsiteY5" fmla="*/ 1098605 h 1491491"/>
                  <a:gd name="connsiteX6" fmla="*/ 979668 w 1119478"/>
                  <a:gd name="connsiteY6" fmla="*/ 1319917 h 1491491"/>
                  <a:gd name="connsiteX7" fmla="*/ 1077071 w 1119478"/>
                  <a:gd name="connsiteY7" fmla="*/ 631466 h 1491491"/>
                  <a:gd name="connsiteX8" fmla="*/ 725226 w 1119478"/>
                  <a:gd name="connsiteY8" fmla="*/ 94090 h 1491491"/>
                  <a:gd name="connsiteX0" fmla="*/ 725226 w 1119478"/>
                  <a:gd name="connsiteY0" fmla="*/ 94091 h 1491492"/>
                  <a:gd name="connsiteX1" fmla="*/ 114963 w 1119478"/>
                  <a:gd name="connsiteY1" fmla="*/ 66924 h 1491492"/>
                  <a:gd name="connsiteX2" fmla="*/ 35450 w 1119478"/>
                  <a:gd name="connsiteY2" fmla="*/ 432684 h 1491492"/>
                  <a:gd name="connsiteX3" fmla="*/ 289892 w 1119478"/>
                  <a:gd name="connsiteY3" fmla="*/ 615564 h 1491492"/>
                  <a:gd name="connsiteX4" fmla="*/ 284591 w 1119478"/>
                  <a:gd name="connsiteY4" fmla="*/ 767965 h 1491492"/>
                  <a:gd name="connsiteX5" fmla="*/ 307120 w 1119478"/>
                  <a:gd name="connsiteY5" fmla="*/ 1098606 h 1491492"/>
                  <a:gd name="connsiteX6" fmla="*/ 979668 w 1119478"/>
                  <a:gd name="connsiteY6" fmla="*/ 1319918 h 1491492"/>
                  <a:gd name="connsiteX7" fmla="*/ 1077071 w 1119478"/>
                  <a:gd name="connsiteY7" fmla="*/ 631467 h 1491492"/>
                  <a:gd name="connsiteX8" fmla="*/ 725226 w 1119478"/>
                  <a:gd name="connsiteY8" fmla="*/ 94091 h 1491492"/>
                  <a:gd name="connsiteX0" fmla="*/ 725226 w 1119478"/>
                  <a:gd name="connsiteY0" fmla="*/ 94091 h 1491492"/>
                  <a:gd name="connsiteX1" fmla="*/ 114963 w 1119478"/>
                  <a:gd name="connsiteY1" fmla="*/ 66924 h 1491492"/>
                  <a:gd name="connsiteX2" fmla="*/ 35450 w 1119478"/>
                  <a:gd name="connsiteY2" fmla="*/ 432684 h 1491492"/>
                  <a:gd name="connsiteX3" fmla="*/ 289892 w 1119478"/>
                  <a:gd name="connsiteY3" fmla="*/ 615564 h 1491492"/>
                  <a:gd name="connsiteX4" fmla="*/ 284591 w 1119478"/>
                  <a:gd name="connsiteY4" fmla="*/ 767965 h 1491492"/>
                  <a:gd name="connsiteX5" fmla="*/ 307120 w 1119478"/>
                  <a:gd name="connsiteY5" fmla="*/ 1098606 h 1491492"/>
                  <a:gd name="connsiteX6" fmla="*/ 979668 w 1119478"/>
                  <a:gd name="connsiteY6" fmla="*/ 1319918 h 1491492"/>
                  <a:gd name="connsiteX7" fmla="*/ 1077071 w 1119478"/>
                  <a:gd name="connsiteY7" fmla="*/ 631467 h 1491492"/>
                  <a:gd name="connsiteX8" fmla="*/ 725226 w 1119478"/>
                  <a:gd name="connsiteY8" fmla="*/ 94091 h 1491492"/>
                  <a:gd name="connsiteX0" fmla="*/ 693531 w 1087783"/>
                  <a:gd name="connsiteY0" fmla="*/ 94090 h 1491491"/>
                  <a:gd name="connsiteX1" fmla="*/ 235668 w 1087783"/>
                  <a:gd name="connsiteY1" fmla="*/ 66923 h 1491491"/>
                  <a:gd name="connsiteX2" fmla="*/ 3755 w 1087783"/>
                  <a:gd name="connsiteY2" fmla="*/ 432683 h 1491491"/>
                  <a:gd name="connsiteX3" fmla="*/ 258197 w 1087783"/>
                  <a:gd name="connsiteY3" fmla="*/ 615563 h 1491491"/>
                  <a:gd name="connsiteX4" fmla="*/ 252896 w 1087783"/>
                  <a:gd name="connsiteY4" fmla="*/ 767964 h 1491491"/>
                  <a:gd name="connsiteX5" fmla="*/ 275425 w 1087783"/>
                  <a:gd name="connsiteY5" fmla="*/ 1098605 h 1491491"/>
                  <a:gd name="connsiteX6" fmla="*/ 947973 w 1087783"/>
                  <a:gd name="connsiteY6" fmla="*/ 1319917 h 1491491"/>
                  <a:gd name="connsiteX7" fmla="*/ 1045376 w 1087783"/>
                  <a:gd name="connsiteY7" fmla="*/ 631466 h 1491491"/>
                  <a:gd name="connsiteX8" fmla="*/ 693531 w 1087783"/>
                  <a:gd name="connsiteY8" fmla="*/ 94090 h 1491491"/>
                  <a:gd name="connsiteX0" fmla="*/ 693531 w 1089479"/>
                  <a:gd name="connsiteY0" fmla="*/ 94090 h 1755710"/>
                  <a:gd name="connsiteX1" fmla="*/ 235668 w 1089479"/>
                  <a:gd name="connsiteY1" fmla="*/ 66923 h 1755710"/>
                  <a:gd name="connsiteX2" fmla="*/ 3755 w 1089479"/>
                  <a:gd name="connsiteY2" fmla="*/ 432683 h 1755710"/>
                  <a:gd name="connsiteX3" fmla="*/ 258197 w 1089479"/>
                  <a:gd name="connsiteY3" fmla="*/ 615563 h 1755710"/>
                  <a:gd name="connsiteX4" fmla="*/ 252896 w 1089479"/>
                  <a:gd name="connsiteY4" fmla="*/ 767964 h 1755710"/>
                  <a:gd name="connsiteX5" fmla="*/ 496142 w 1089479"/>
                  <a:gd name="connsiteY5" fmla="*/ 1362825 h 1755710"/>
                  <a:gd name="connsiteX6" fmla="*/ 947973 w 1089479"/>
                  <a:gd name="connsiteY6" fmla="*/ 1319917 h 1755710"/>
                  <a:gd name="connsiteX7" fmla="*/ 1045376 w 1089479"/>
                  <a:gd name="connsiteY7" fmla="*/ 631466 h 1755710"/>
                  <a:gd name="connsiteX8" fmla="*/ 693531 w 1089479"/>
                  <a:gd name="connsiteY8" fmla="*/ 94090 h 1755710"/>
                  <a:gd name="connsiteX0" fmla="*/ 693531 w 1089479"/>
                  <a:gd name="connsiteY0" fmla="*/ 94090 h 1755710"/>
                  <a:gd name="connsiteX1" fmla="*/ 235668 w 1089479"/>
                  <a:gd name="connsiteY1" fmla="*/ 66923 h 1755710"/>
                  <a:gd name="connsiteX2" fmla="*/ 3755 w 1089479"/>
                  <a:gd name="connsiteY2" fmla="*/ 432683 h 1755710"/>
                  <a:gd name="connsiteX3" fmla="*/ 258197 w 1089479"/>
                  <a:gd name="connsiteY3" fmla="*/ 615563 h 1755710"/>
                  <a:gd name="connsiteX4" fmla="*/ 197475 w 1089479"/>
                  <a:gd name="connsiteY4" fmla="*/ 1026108 h 1755710"/>
                  <a:gd name="connsiteX5" fmla="*/ 496142 w 1089479"/>
                  <a:gd name="connsiteY5" fmla="*/ 1362825 h 1755710"/>
                  <a:gd name="connsiteX6" fmla="*/ 947973 w 1089479"/>
                  <a:gd name="connsiteY6" fmla="*/ 1319917 h 1755710"/>
                  <a:gd name="connsiteX7" fmla="*/ 1045376 w 1089479"/>
                  <a:gd name="connsiteY7" fmla="*/ 631466 h 1755710"/>
                  <a:gd name="connsiteX8" fmla="*/ 693531 w 1089479"/>
                  <a:gd name="connsiteY8" fmla="*/ 94090 h 1755710"/>
                  <a:gd name="connsiteX0" fmla="*/ 545192 w 941140"/>
                  <a:gd name="connsiteY0" fmla="*/ 94090 h 1755710"/>
                  <a:gd name="connsiteX1" fmla="*/ 87329 w 941140"/>
                  <a:gd name="connsiteY1" fmla="*/ 66923 h 1755710"/>
                  <a:gd name="connsiteX2" fmla="*/ 21223 w 941140"/>
                  <a:gd name="connsiteY2" fmla="*/ 277134 h 1755710"/>
                  <a:gd name="connsiteX3" fmla="*/ 109858 w 941140"/>
                  <a:gd name="connsiteY3" fmla="*/ 615563 h 1755710"/>
                  <a:gd name="connsiteX4" fmla="*/ 49136 w 941140"/>
                  <a:gd name="connsiteY4" fmla="*/ 1026108 h 1755710"/>
                  <a:gd name="connsiteX5" fmla="*/ 347803 w 941140"/>
                  <a:gd name="connsiteY5" fmla="*/ 1362825 h 1755710"/>
                  <a:gd name="connsiteX6" fmla="*/ 799634 w 941140"/>
                  <a:gd name="connsiteY6" fmla="*/ 1319917 h 1755710"/>
                  <a:gd name="connsiteX7" fmla="*/ 897037 w 941140"/>
                  <a:gd name="connsiteY7" fmla="*/ 631466 h 1755710"/>
                  <a:gd name="connsiteX8" fmla="*/ 545192 w 941140"/>
                  <a:gd name="connsiteY8" fmla="*/ 94090 h 1755710"/>
                  <a:gd name="connsiteX0" fmla="*/ 596524 w 992472"/>
                  <a:gd name="connsiteY0" fmla="*/ 59054 h 1720674"/>
                  <a:gd name="connsiteX1" fmla="*/ 72555 w 992472"/>
                  <a:gd name="connsiteY1" fmla="*/ 242098 h 1720674"/>
                  <a:gd name="connsiteX2" fmla="*/ 161190 w 992472"/>
                  <a:gd name="connsiteY2" fmla="*/ 580527 h 1720674"/>
                  <a:gd name="connsiteX3" fmla="*/ 100468 w 992472"/>
                  <a:gd name="connsiteY3" fmla="*/ 991072 h 1720674"/>
                  <a:gd name="connsiteX4" fmla="*/ 399135 w 992472"/>
                  <a:gd name="connsiteY4" fmla="*/ 1327789 h 1720674"/>
                  <a:gd name="connsiteX5" fmla="*/ 850966 w 992472"/>
                  <a:gd name="connsiteY5" fmla="*/ 1284881 h 1720674"/>
                  <a:gd name="connsiteX6" fmla="*/ 948369 w 992472"/>
                  <a:gd name="connsiteY6" fmla="*/ 596430 h 1720674"/>
                  <a:gd name="connsiteX7" fmla="*/ 596524 w 992472"/>
                  <a:gd name="connsiteY7" fmla="*/ 59054 h 1720674"/>
                  <a:gd name="connsiteX0" fmla="*/ 596524 w 1120077"/>
                  <a:gd name="connsiteY0" fmla="*/ 54785 h 1716405"/>
                  <a:gd name="connsiteX1" fmla="*/ 72555 w 1120077"/>
                  <a:gd name="connsiteY1" fmla="*/ 237829 h 1716405"/>
                  <a:gd name="connsiteX2" fmla="*/ 161190 w 1120077"/>
                  <a:gd name="connsiteY2" fmla="*/ 576258 h 1716405"/>
                  <a:gd name="connsiteX3" fmla="*/ 100468 w 1120077"/>
                  <a:gd name="connsiteY3" fmla="*/ 986803 h 1716405"/>
                  <a:gd name="connsiteX4" fmla="*/ 399135 w 1120077"/>
                  <a:gd name="connsiteY4" fmla="*/ 1323520 h 1716405"/>
                  <a:gd name="connsiteX5" fmla="*/ 850966 w 1120077"/>
                  <a:gd name="connsiteY5" fmla="*/ 1280612 h 1716405"/>
                  <a:gd name="connsiteX6" fmla="*/ 1077670 w 1120077"/>
                  <a:gd name="connsiteY6" fmla="*/ 566545 h 1716405"/>
                  <a:gd name="connsiteX7" fmla="*/ 596524 w 1120077"/>
                  <a:gd name="connsiteY7" fmla="*/ 54785 h 1716405"/>
                  <a:gd name="connsiteX0" fmla="*/ 674200 w 1120077"/>
                  <a:gd name="connsiteY0" fmla="*/ 54787 h 1588316"/>
                  <a:gd name="connsiteX1" fmla="*/ 83652 w 1120077"/>
                  <a:gd name="connsiteY1" fmla="*/ 109740 h 1588316"/>
                  <a:gd name="connsiteX2" fmla="*/ 172287 w 1120077"/>
                  <a:gd name="connsiteY2" fmla="*/ 448169 h 1588316"/>
                  <a:gd name="connsiteX3" fmla="*/ 111565 w 1120077"/>
                  <a:gd name="connsiteY3" fmla="*/ 858714 h 1588316"/>
                  <a:gd name="connsiteX4" fmla="*/ 410232 w 1120077"/>
                  <a:gd name="connsiteY4" fmla="*/ 1195431 h 1588316"/>
                  <a:gd name="connsiteX5" fmla="*/ 862063 w 1120077"/>
                  <a:gd name="connsiteY5" fmla="*/ 1152523 h 1588316"/>
                  <a:gd name="connsiteX6" fmla="*/ 1088767 w 1120077"/>
                  <a:gd name="connsiteY6" fmla="*/ 438456 h 1588316"/>
                  <a:gd name="connsiteX7" fmla="*/ 674200 w 1120077"/>
                  <a:gd name="connsiteY7" fmla="*/ 54787 h 1588316"/>
                  <a:gd name="connsiteX0" fmla="*/ 602292 w 1048169"/>
                  <a:gd name="connsiteY0" fmla="*/ 85895 h 1619424"/>
                  <a:gd name="connsiteX1" fmla="*/ 107723 w 1048169"/>
                  <a:gd name="connsiteY1" fmla="*/ 65563 h 1619424"/>
                  <a:gd name="connsiteX2" fmla="*/ 100379 w 1048169"/>
                  <a:gd name="connsiteY2" fmla="*/ 479277 h 1619424"/>
                  <a:gd name="connsiteX3" fmla="*/ 39657 w 1048169"/>
                  <a:gd name="connsiteY3" fmla="*/ 889822 h 1619424"/>
                  <a:gd name="connsiteX4" fmla="*/ 338324 w 1048169"/>
                  <a:gd name="connsiteY4" fmla="*/ 1226539 h 1619424"/>
                  <a:gd name="connsiteX5" fmla="*/ 790155 w 1048169"/>
                  <a:gd name="connsiteY5" fmla="*/ 1183631 h 1619424"/>
                  <a:gd name="connsiteX6" fmla="*/ 1016859 w 1048169"/>
                  <a:gd name="connsiteY6" fmla="*/ 469564 h 1619424"/>
                  <a:gd name="connsiteX7" fmla="*/ 602292 w 1048169"/>
                  <a:gd name="connsiteY7" fmla="*/ 85895 h 16194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1048169" h="1619424">
                    <a:moveTo>
                      <a:pt x="602292" y="85895"/>
                    </a:moveTo>
                    <a:cubicBezTo>
                      <a:pt x="450769" y="18561"/>
                      <a:pt x="191375" y="-1"/>
                      <a:pt x="107723" y="65563"/>
                    </a:cubicBezTo>
                    <a:cubicBezTo>
                      <a:pt x="24071" y="131127"/>
                      <a:pt x="111723" y="341900"/>
                      <a:pt x="100379" y="479277"/>
                    </a:cubicBezTo>
                    <a:cubicBezTo>
                      <a:pt x="89035" y="616654"/>
                      <a:pt x="0" y="765278"/>
                      <a:pt x="39657" y="889822"/>
                    </a:cubicBezTo>
                    <a:cubicBezTo>
                      <a:pt x="79314" y="1014366"/>
                      <a:pt x="260578" y="1121847"/>
                      <a:pt x="338324" y="1226539"/>
                    </a:cubicBezTo>
                    <a:cubicBezTo>
                      <a:pt x="931661" y="1619425"/>
                      <a:pt x="677066" y="1309793"/>
                      <a:pt x="790155" y="1183631"/>
                    </a:cubicBezTo>
                    <a:cubicBezTo>
                      <a:pt x="903244" y="1057469"/>
                      <a:pt x="1048169" y="652520"/>
                      <a:pt x="1016859" y="469564"/>
                    </a:cubicBezTo>
                    <a:cubicBezTo>
                      <a:pt x="985549" y="286608"/>
                      <a:pt x="753815" y="153229"/>
                      <a:pt x="602292" y="85895"/>
                    </a:cubicBezTo>
                    <a:close/>
                  </a:path>
                </a:pathLst>
              </a:custGeom>
              <a:gradFill flip="none" rotWithShape="0">
                <a:gsLst>
                  <a:gs pos="20000">
                    <a:schemeClr val="accent1">
                      <a:lumMod val="60000"/>
                      <a:lumOff val="40000"/>
                    </a:schemeClr>
                  </a:gs>
                  <a:gs pos="50000">
                    <a:schemeClr val="accent1">
                      <a:lumMod val="75000"/>
                    </a:schemeClr>
                  </a:gs>
                  <a:gs pos="96000">
                    <a:schemeClr val="tx2">
                      <a:lumMod val="95000"/>
                      <a:lumOff val="5000"/>
                    </a:schemeClr>
                  </a:gs>
                </a:gsLst>
                <a:lin ang="6600000" scaled="0"/>
                <a:tileRect/>
              </a:gradFill>
              <a:ln w="952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z="1300" u="sng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78" name="TextBox 77"/>
            <p:cNvSpPr txBox="1"/>
            <p:nvPr/>
          </p:nvSpPr>
          <p:spPr>
            <a:xfrm>
              <a:off x="6088092" y="5475305"/>
              <a:ext cx="617452" cy="30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sz="1300" smtClean="0">
                  <a:solidFill>
                    <a:srgbClr val="000000"/>
                  </a:solidFill>
                  <a:latin typeface="Tw Cen MT Condensed Extra Bold" pitchFamily="34" charset="0"/>
                </a:rPr>
                <a:t>DBD</a:t>
              </a:r>
              <a:endParaRPr lang="en-US" sz="1300" dirty="0">
                <a:solidFill>
                  <a:srgbClr val="000000"/>
                </a:solidFill>
                <a:latin typeface="Tw Cen MT Condensed Extra Bold" pitchFamily="34" charset="0"/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5722962" y="6059513"/>
              <a:ext cx="617452" cy="30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sz="1300" smtClean="0">
                  <a:solidFill>
                    <a:srgbClr val="000000"/>
                  </a:solidFill>
                  <a:latin typeface="Tw Cen MT Condensed Extra Bold" pitchFamily="34" charset="0"/>
                </a:rPr>
                <a:t>AF1b</a:t>
              </a:r>
              <a:endParaRPr lang="en-US" sz="1300" dirty="0">
                <a:solidFill>
                  <a:srgbClr val="000000"/>
                </a:solidFill>
                <a:latin typeface="Tw Cen MT Condensed Extra Bold" pitchFamily="34" charset="0"/>
              </a:endParaRPr>
            </a:p>
          </p:txBody>
        </p:sp>
        <p:sp>
          <p:nvSpPr>
            <p:cNvPr id="70" name="Freeform 230"/>
            <p:cNvSpPr/>
            <p:nvPr/>
          </p:nvSpPr>
          <p:spPr>
            <a:xfrm rot="7064782">
              <a:off x="5428369" y="4620563"/>
              <a:ext cx="706438" cy="772508"/>
            </a:xfrm>
            <a:custGeom>
              <a:avLst/>
              <a:gdLst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90331 w 1070776"/>
                <a:gd name="connsiteY0" fmla="*/ 147099 h 1446821"/>
                <a:gd name="connsiteX1" fmla="*/ 108668 w 1070776"/>
                <a:gd name="connsiteY1" fmla="*/ 43732 h 1446821"/>
                <a:gd name="connsiteX2" fmla="*/ 29155 w 1070776"/>
                <a:gd name="connsiteY2" fmla="*/ 409492 h 1446821"/>
                <a:gd name="connsiteX3" fmla="*/ 283597 w 1070776"/>
                <a:gd name="connsiteY3" fmla="*/ 592372 h 1446821"/>
                <a:gd name="connsiteX4" fmla="*/ 148425 w 1070776"/>
                <a:gd name="connsiteY4" fmla="*/ 846814 h 1446821"/>
                <a:gd name="connsiteX5" fmla="*/ 744773 w 1070776"/>
                <a:gd name="connsiteY5" fmla="*/ 1220526 h 1446821"/>
                <a:gd name="connsiteX6" fmla="*/ 1070776 w 1070776"/>
                <a:gd name="connsiteY6" fmla="*/ 608275 h 1446821"/>
                <a:gd name="connsiteX7" fmla="*/ 490331 w 1070776"/>
                <a:gd name="connsiteY7" fmla="*/ 147099 h 1446821"/>
                <a:gd name="connsiteX0" fmla="*/ 490331 w 1113183"/>
                <a:gd name="connsiteY0" fmla="*/ 147099 h 1446821"/>
                <a:gd name="connsiteX1" fmla="*/ 108668 w 1113183"/>
                <a:gd name="connsiteY1" fmla="*/ 43732 h 1446821"/>
                <a:gd name="connsiteX2" fmla="*/ 29155 w 1113183"/>
                <a:gd name="connsiteY2" fmla="*/ 409492 h 1446821"/>
                <a:gd name="connsiteX3" fmla="*/ 283597 w 1113183"/>
                <a:gd name="connsiteY3" fmla="*/ 592372 h 1446821"/>
                <a:gd name="connsiteX4" fmla="*/ 148425 w 1113183"/>
                <a:gd name="connsiteY4" fmla="*/ 846814 h 1446821"/>
                <a:gd name="connsiteX5" fmla="*/ 744773 w 1113183"/>
                <a:gd name="connsiteY5" fmla="*/ 1220526 h 1446821"/>
                <a:gd name="connsiteX6" fmla="*/ 1070776 w 1113183"/>
                <a:gd name="connsiteY6" fmla="*/ 608275 h 1446821"/>
                <a:gd name="connsiteX7" fmla="*/ 490331 w 1113183"/>
                <a:gd name="connsiteY7" fmla="*/ 147099 h 1446821"/>
                <a:gd name="connsiteX0" fmla="*/ 490331 w 1113183"/>
                <a:gd name="connsiteY0" fmla="*/ 147099 h 1260282"/>
                <a:gd name="connsiteX1" fmla="*/ 108668 w 1113183"/>
                <a:gd name="connsiteY1" fmla="*/ 43732 h 1260282"/>
                <a:gd name="connsiteX2" fmla="*/ 29155 w 1113183"/>
                <a:gd name="connsiteY2" fmla="*/ 409492 h 1260282"/>
                <a:gd name="connsiteX3" fmla="*/ 283597 w 1113183"/>
                <a:gd name="connsiteY3" fmla="*/ 592372 h 1260282"/>
                <a:gd name="connsiteX4" fmla="*/ 148425 w 1113183"/>
                <a:gd name="connsiteY4" fmla="*/ 846814 h 1260282"/>
                <a:gd name="connsiteX5" fmla="*/ 744773 w 1113183"/>
                <a:gd name="connsiteY5" fmla="*/ 1220526 h 1260282"/>
                <a:gd name="connsiteX6" fmla="*/ 1070776 w 1113183"/>
                <a:gd name="connsiteY6" fmla="*/ 608275 h 1260282"/>
                <a:gd name="connsiteX7" fmla="*/ 490331 w 1113183"/>
                <a:gd name="connsiteY7" fmla="*/ 147099 h 1260282"/>
                <a:gd name="connsiteX0" fmla="*/ 467802 w 1090654"/>
                <a:gd name="connsiteY0" fmla="*/ 147099 h 1260282"/>
                <a:gd name="connsiteX1" fmla="*/ 86139 w 1090654"/>
                <a:gd name="connsiteY1" fmla="*/ 43732 h 1260282"/>
                <a:gd name="connsiteX2" fmla="*/ 6626 w 1090654"/>
                <a:gd name="connsiteY2" fmla="*/ 409492 h 1260282"/>
                <a:gd name="connsiteX3" fmla="*/ 125896 w 1090654"/>
                <a:gd name="connsiteY3" fmla="*/ 846814 h 1260282"/>
                <a:gd name="connsiteX4" fmla="*/ 722244 w 1090654"/>
                <a:gd name="connsiteY4" fmla="*/ 1220526 h 1260282"/>
                <a:gd name="connsiteX5" fmla="*/ 1048247 w 1090654"/>
                <a:gd name="connsiteY5" fmla="*/ 608275 h 1260282"/>
                <a:gd name="connsiteX6" fmla="*/ 467802 w 1090654"/>
                <a:gd name="connsiteY6" fmla="*/ 147099 h 1260282"/>
                <a:gd name="connsiteX0" fmla="*/ 467802 w 1088265"/>
                <a:gd name="connsiteY0" fmla="*/ 147099 h 1084622"/>
                <a:gd name="connsiteX1" fmla="*/ 86139 w 1088265"/>
                <a:gd name="connsiteY1" fmla="*/ 43732 h 1084622"/>
                <a:gd name="connsiteX2" fmla="*/ 6626 w 1088265"/>
                <a:gd name="connsiteY2" fmla="*/ 409492 h 1084622"/>
                <a:gd name="connsiteX3" fmla="*/ 125896 w 1088265"/>
                <a:gd name="connsiteY3" fmla="*/ 846814 h 1084622"/>
                <a:gd name="connsiteX4" fmla="*/ 707909 w 1088265"/>
                <a:gd name="connsiteY4" fmla="*/ 1044866 h 1084622"/>
                <a:gd name="connsiteX5" fmla="*/ 1048247 w 1088265"/>
                <a:gd name="connsiteY5" fmla="*/ 608275 h 1084622"/>
                <a:gd name="connsiteX6" fmla="*/ 467802 w 1088265"/>
                <a:gd name="connsiteY6" fmla="*/ 147099 h 1084622"/>
                <a:gd name="connsiteX0" fmla="*/ 478466 w 1098929"/>
                <a:gd name="connsiteY0" fmla="*/ 147099 h 1097919"/>
                <a:gd name="connsiteX1" fmla="*/ 96803 w 1098929"/>
                <a:gd name="connsiteY1" fmla="*/ 43732 h 1097919"/>
                <a:gd name="connsiteX2" fmla="*/ 17290 w 1098929"/>
                <a:gd name="connsiteY2" fmla="*/ 409492 h 1097919"/>
                <a:gd name="connsiteX3" fmla="*/ 200545 w 1098929"/>
                <a:gd name="connsiteY3" fmla="*/ 926586 h 1097919"/>
                <a:gd name="connsiteX4" fmla="*/ 718573 w 1098929"/>
                <a:gd name="connsiteY4" fmla="*/ 1044866 h 1097919"/>
                <a:gd name="connsiteX5" fmla="*/ 1058911 w 1098929"/>
                <a:gd name="connsiteY5" fmla="*/ 608275 h 1097919"/>
                <a:gd name="connsiteX6" fmla="*/ 478466 w 1098929"/>
                <a:gd name="connsiteY6" fmla="*/ 147099 h 1097919"/>
                <a:gd name="connsiteX0" fmla="*/ 478466 w 857027"/>
                <a:gd name="connsiteY0" fmla="*/ 147099 h 1085543"/>
                <a:gd name="connsiteX1" fmla="*/ 96803 w 857027"/>
                <a:gd name="connsiteY1" fmla="*/ 43732 h 1085543"/>
                <a:gd name="connsiteX2" fmla="*/ 17290 w 857027"/>
                <a:gd name="connsiteY2" fmla="*/ 409492 h 1085543"/>
                <a:gd name="connsiteX3" fmla="*/ 200545 w 857027"/>
                <a:gd name="connsiteY3" fmla="*/ 926586 h 1085543"/>
                <a:gd name="connsiteX4" fmla="*/ 718573 w 857027"/>
                <a:gd name="connsiteY4" fmla="*/ 1044866 h 1085543"/>
                <a:gd name="connsiteX5" fmla="*/ 817009 w 857027"/>
                <a:gd name="connsiteY5" fmla="*/ 682523 h 1085543"/>
                <a:gd name="connsiteX6" fmla="*/ 478466 w 857027"/>
                <a:gd name="connsiteY6" fmla="*/ 147099 h 1085543"/>
                <a:gd name="connsiteX0" fmla="*/ 779316 w 899350"/>
                <a:gd name="connsiteY0" fmla="*/ 106465 h 1205719"/>
                <a:gd name="connsiteX1" fmla="*/ 122691 w 899350"/>
                <a:gd name="connsiteY1" fmla="*/ 163908 h 1205719"/>
                <a:gd name="connsiteX2" fmla="*/ 43178 w 899350"/>
                <a:gd name="connsiteY2" fmla="*/ 529668 h 1205719"/>
                <a:gd name="connsiteX3" fmla="*/ 226433 w 899350"/>
                <a:gd name="connsiteY3" fmla="*/ 1046762 h 1205719"/>
                <a:gd name="connsiteX4" fmla="*/ 744461 w 899350"/>
                <a:gd name="connsiteY4" fmla="*/ 1165042 h 1205719"/>
                <a:gd name="connsiteX5" fmla="*/ 842897 w 899350"/>
                <a:gd name="connsiteY5" fmla="*/ 802699 h 1205719"/>
                <a:gd name="connsiteX6" fmla="*/ 779316 w 899350"/>
                <a:gd name="connsiteY6" fmla="*/ 106465 h 1205719"/>
                <a:gd name="connsiteX0" fmla="*/ 944931 w 1092567"/>
                <a:gd name="connsiteY0" fmla="*/ 331149 h 1430403"/>
                <a:gd name="connsiteX1" fmla="*/ 122690 w 1092567"/>
                <a:gd name="connsiteY1" fmla="*/ 70534 h 1430403"/>
                <a:gd name="connsiteX2" fmla="*/ 208793 w 1092567"/>
                <a:gd name="connsiteY2" fmla="*/ 754352 h 1430403"/>
                <a:gd name="connsiteX3" fmla="*/ 392048 w 1092567"/>
                <a:gd name="connsiteY3" fmla="*/ 1271446 h 1430403"/>
                <a:gd name="connsiteX4" fmla="*/ 910076 w 1092567"/>
                <a:gd name="connsiteY4" fmla="*/ 1389726 h 1430403"/>
                <a:gd name="connsiteX5" fmla="*/ 1008512 w 1092567"/>
                <a:gd name="connsiteY5" fmla="*/ 1027383 h 1430403"/>
                <a:gd name="connsiteX6" fmla="*/ 944931 w 1092567"/>
                <a:gd name="connsiteY6" fmla="*/ 331149 h 1430403"/>
                <a:gd name="connsiteX0" fmla="*/ 924985 w 1072623"/>
                <a:gd name="connsiteY0" fmla="*/ 301292 h 1400546"/>
                <a:gd name="connsiteX1" fmla="*/ 102744 w 1072623"/>
                <a:gd name="connsiteY1" fmla="*/ 40677 h 1400546"/>
                <a:gd name="connsiteX2" fmla="*/ 308519 w 1072623"/>
                <a:gd name="connsiteY2" fmla="*/ 545354 h 1400546"/>
                <a:gd name="connsiteX3" fmla="*/ 372102 w 1072623"/>
                <a:gd name="connsiteY3" fmla="*/ 1241589 h 1400546"/>
                <a:gd name="connsiteX4" fmla="*/ 890130 w 1072623"/>
                <a:gd name="connsiteY4" fmla="*/ 1359869 h 1400546"/>
                <a:gd name="connsiteX5" fmla="*/ 988566 w 1072623"/>
                <a:gd name="connsiteY5" fmla="*/ 997526 h 1400546"/>
                <a:gd name="connsiteX6" fmla="*/ 924985 w 1072623"/>
                <a:gd name="connsiteY6" fmla="*/ 301292 h 1400546"/>
                <a:gd name="connsiteX0" fmla="*/ 770897 w 892853"/>
                <a:gd name="connsiteY0" fmla="*/ 224904 h 1324158"/>
                <a:gd name="connsiteX1" fmla="*/ 102744 w 892853"/>
                <a:gd name="connsiteY1" fmla="*/ 40677 h 1324158"/>
                <a:gd name="connsiteX2" fmla="*/ 154431 w 892853"/>
                <a:gd name="connsiteY2" fmla="*/ 468966 h 1324158"/>
                <a:gd name="connsiteX3" fmla="*/ 218014 w 892853"/>
                <a:gd name="connsiteY3" fmla="*/ 1165201 h 1324158"/>
                <a:gd name="connsiteX4" fmla="*/ 736042 w 892853"/>
                <a:gd name="connsiteY4" fmla="*/ 1283481 h 1324158"/>
                <a:gd name="connsiteX5" fmla="*/ 834478 w 892853"/>
                <a:gd name="connsiteY5" fmla="*/ 921138 h 1324158"/>
                <a:gd name="connsiteX6" fmla="*/ 770897 w 892853"/>
                <a:gd name="connsiteY6" fmla="*/ 224904 h 1324158"/>
                <a:gd name="connsiteX0" fmla="*/ 742609 w 864565"/>
                <a:gd name="connsiteY0" fmla="*/ 250681 h 1349935"/>
                <a:gd name="connsiteX1" fmla="*/ 74456 w 864565"/>
                <a:gd name="connsiteY1" fmla="*/ 66454 h 1349935"/>
                <a:gd name="connsiteX2" fmla="*/ 295875 w 864565"/>
                <a:gd name="connsiteY2" fmla="*/ 649408 h 1349935"/>
                <a:gd name="connsiteX3" fmla="*/ 189726 w 864565"/>
                <a:gd name="connsiteY3" fmla="*/ 1190978 h 1349935"/>
                <a:gd name="connsiteX4" fmla="*/ 707754 w 864565"/>
                <a:gd name="connsiteY4" fmla="*/ 1309258 h 1349935"/>
                <a:gd name="connsiteX5" fmla="*/ 806190 w 864565"/>
                <a:gd name="connsiteY5" fmla="*/ 946915 h 1349935"/>
                <a:gd name="connsiteX6" fmla="*/ 742609 w 864565"/>
                <a:gd name="connsiteY6" fmla="*/ 250681 h 1349935"/>
                <a:gd name="connsiteX0" fmla="*/ 793428 w 915384"/>
                <a:gd name="connsiteY0" fmla="*/ 243468 h 1342722"/>
                <a:gd name="connsiteX1" fmla="*/ 125275 w 915384"/>
                <a:gd name="connsiteY1" fmla="*/ 59241 h 1342722"/>
                <a:gd name="connsiteX2" fmla="*/ 41776 w 915384"/>
                <a:gd name="connsiteY2" fmla="*/ 598916 h 1342722"/>
                <a:gd name="connsiteX3" fmla="*/ 240545 w 915384"/>
                <a:gd name="connsiteY3" fmla="*/ 1183765 h 1342722"/>
                <a:gd name="connsiteX4" fmla="*/ 758573 w 915384"/>
                <a:gd name="connsiteY4" fmla="*/ 1302045 h 1342722"/>
                <a:gd name="connsiteX5" fmla="*/ 857009 w 915384"/>
                <a:gd name="connsiteY5" fmla="*/ 939702 h 1342722"/>
                <a:gd name="connsiteX6" fmla="*/ 793428 w 915384"/>
                <a:gd name="connsiteY6" fmla="*/ 243468 h 1342722"/>
                <a:gd name="connsiteX0" fmla="*/ 793428 w 923009"/>
                <a:gd name="connsiteY0" fmla="*/ 243468 h 1361918"/>
                <a:gd name="connsiteX1" fmla="*/ 125275 w 923009"/>
                <a:gd name="connsiteY1" fmla="*/ 59241 h 1361918"/>
                <a:gd name="connsiteX2" fmla="*/ 41776 w 923009"/>
                <a:gd name="connsiteY2" fmla="*/ 598916 h 1361918"/>
                <a:gd name="connsiteX3" fmla="*/ 240545 w 923009"/>
                <a:gd name="connsiteY3" fmla="*/ 1183765 h 1361918"/>
                <a:gd name="connsiteX4" fmla="*/ 758573 w 923009"/>
                <a:gd name="connsiteY4" fmla="*/ 1302045 h 1361918"/>
                <a:gd name="connsiteX5" fmla="*/ 902760 w 923009"/>
                <a:gd name="connsiteY5" fmla="*/ 824529 h 1361918"/>
                <a:gd name="connsiteX6" fmla="*/ 793428 w 923009"/>
                <a:gd name="connsiteY6" fmla="*/ 243468 h 1361918"/>
                <a:gd name="connsiteX0" fmla="*/ 793428 w 1025245"/>
                <a:gd name="connsiteY0" fmla="*/ 243468 h 1392151"/>
                <a:gd name="connsiteX1" fmla="*/ 125275 w 1025245"/>
                <a:gd name="connsiteY1" fmla="*/ 59241 h 1392151"/>
                <a:gd name="connsiteX2" fmla="*/ 41776 w 1025245"/>
                <a:gd name="connsiteY2" fmla="*/ 598916 h 1392151"/>
                <a:gd name="connsiteX3" fmla="*/ 240545 w 1025245"/>
                <a:gd name="connsiteY3" fmla="*/ 1183765 h 1392151"/>
                <a:gd name="connsiteX4" fmla="*/ 758573 w 1025245"/>
                <a:gd name="connsiteY4" fmla="*/ 1302045 h 1392151"/>
                <a:gd name="connsiteX5" fmla="*/ 1019435 w 1025245"/>
                <a:gd name="connsiteY5" fmla="*/ 643129 h 1392151"/>
                <a:gd name="connsiteX6" fmla="*/ 793428 w 1025245"/>
                <a:gd name="connsiteY6" fmla="*/ 243468 h 1392151"/>
                <a:gd name="connsiteX0" fmla="*/ 757123 w 988939"/>
                <a:gd name="connsiteY0" fmla="*/ 490055 h 1638738"/>
                <a:gd name="connsiteX1" fmla="*/ 237069 w 988939"/>
                <a:gd name="connsiteY1" fmla="*/ 59242 h 1638738"/>
                <a:gd name="connsiteX2" fmla="*/ 5471 w 988939"/>
                <a:gd name="connsiteY2" fmla="*/ 845503 h 1638738"/>
                <a:gd name="connsiteX3" fmla="*/ 204240 w 988939"/>
                <a:gd name="connsiteY3" fmla="*/ 1430352 h 1638738"/>
                <a:gd name="connsiteX4" fmla="*/ 722268 w 988939"/>
                <a:gd name="connsiteY4" fmla="*/ 1548632 h 1638738"/>
                <a:gd name="connsiteX5" fmla="*/ 983130 w 988939"/>
                <a:gd name="connsiteY5" fmla="*/ 889716 h 1638738"/>
                <a:gd name="connsiteX6" fmla="*/ 757123 w 988939"/>
                <a:gd name="connsiteY6" fmla="*/ 490055 h 16387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88939" h="1638738">
                  <a:moveTo>
                    <a:pt x="757123" y="490055"/>
                  </a:moveTo>
                  <a:cubicBezTo>
                    <a:pt x="632780" y="351643"/>
                    <a:pt x="362344" y="1"/>
                    <a:pt x="237069" y="59242"/>
                  </a:cubicBezTo>
                  <a:cubicBezTo>
                    <a:pt x="111794" y="118483"/>
                    <a:pt x="10942" y="616985"/>
                    <a:pt x="5471" y="845503"/>
                  </a:cubicBezTo>
                  <a:cubicBezTo>
                    <a:pt x="0" y="1074021"/>
                    <a:pt x="84774" y="1313164"/>
                    <a:pt x="204240" y="1430352"/>
                  </a:cubicBezTo>
                  <a:cubicBezTo>
                    <a:pt x="323706" y="1547540"/>
                    <a:pt x="592453" y="1638738"/>
                    <a:pt x="722268" y="1548632"/>
                  </a:cubicBezTo>
                  <a:cubicBezTo>
                    <a:pt x="852083" y="1458526"/>
                    <a:pt x="977321" y="1066145"/>
                    <a:pt x="983130" y="889716"/>
                  </a:cubicBezTo>
                  <a:cubicBezTo>
                    <a:pt x="988939" y="713287"/>
                    <a:pt x="881466" y="628467"/>
                    <a:pt x="757123" y="490055"/>
                  </a:cubicBezTo>
                  <a:close/>
                </a:path>
              </a:pathLst>
            </a:custGeom>
            <a:gradFill flip="none" rotWithShape="1">
              <a:gsLst>
                <a:gs pos="16000">
                  <a:sysClr val="window" lastClr="FFFFFF"/>
                </a:gs>
                <a:gs pos="44000">
                  <a:schemeClr val="accent5">
                    <a:lumMod val="50000"/>
                  </a:schemeClr>
                </a:gs>
                <a:gs pos="61000">
                  <a:schemeClr val="accent6">
                    <a:lumMod val="50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grpSp>
          <p:nvGrpSpPr>
            <p:cNvPr id="265" name="Group 386"/>
            <p:cNvGrpSpPr/>
            <p:nvPr/>
          </p:nvGrpSpPr>
          <p:grpSpPr>
            <a:xfrm rot="8346093">
              <a:off x="5339541" y="5355056"/>
              <a:ext cx="846577" cy="309260"/>
              <a:chOff x="1569788" y="2419271"/>
              <a:chExt cx="1128283" cy="454775"/>
            </a:xfrm>
            <a:gradFill flip="none" rotWithShape="1">
              <a:gsLst>
                <a:gs pos="0">
                  <a:schemeClr val="tx1"/>
                </a:gs>
                <a:gs pos="50000">
                  <a:srgbClr val="F3DCA3"/>
                </a:gs>
                <a:gs pos="100000">
                  <a:schemeClr val="accent3"/>
                </a:gs>
              </a:gsLst>
              <a:lin ang="5400000" scaled="0"/>
              <a:tileRect/>
            </a:gradFill>
          </p:grpSpPr>
          <p:grpSp>
            <p:nvGrpSpPr>
              <p:cNvPr id="284" name="Group 210"/>
              <p:cNvGrpSpPr/>
              <p:nvPr/>
            </p:nvGrpSpPr>
            <p:grpSpPr>
              <a:xfrm>
                <a:off x="1569788" y="2475902"/>
                <a:ext cx="344306" cy="345193"/>
                <a:chOff x="1569788" y="2475902"/>
                <a:chExt cx="344306" cy="345193"/>
              </a:xfrm>
              <a:grpFill/>
            </p:grpSpPr>
            <p:sp>
              <p:nvSpPr>
                <p:cNvPr id="113" name="Teardrop 112"/>
                <p:cNvSpPr/>
                <p:nvPr/>
              </p:nvSpPr>
              <p:spPr bwMode="auto">
                <a:xfrm rot="3056867">
                  <a:off x="1573184" y="2472506"/>
                  <a:ext cx="267952" cy="274743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4" name="Teardrop 113"/>
                <p:cNvSpPr/>
                <p:nvPr/>
              </p:nvSpPr>
              <p:spPr bwMode="auto">
                <a:xfrm rot="3056867">
                  <a:off x="1597368" y="2519100"/>
                  <a:ext cx="267951" cy="274742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5" name="Teardrop 114"/>
                <p:cNvSpPr/>
                <p:nvPr/>
              </p:nvSpPr>
              <p:spPr bwMode="auto">
                <a:xfrm rot="3056867">
                  <a:off x="1642747" y="2549748"/>
                  <a:ext cx="267952" cy="274742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85" name="Group 211"/>
              <p:cNvGrpSpPr/>
              <p:nvPr/>
            </p:nvGrpSpPr>
            <p:grpSpPr>
              <a:xfrm>
                <a:off x="1845525" y="2555898"/>
                <a:ext cx="334821" cy="318148"/>
                <a:chOff x="1676485" y="2549319"/>
                <a:chExt cx="334821" cy="318148"/>
              </a:xfrm>
              <a:grpFill/>
            </p:grpSpPr>
            <p:sp>
              <p:nvSpPr>
                <p:cNvPr id="111" name="Teardrop 110"/>
                <p:cNvSpPr/>
                <p:nvPr/>
              </p:nvSpPr>
              <p:spPr bwMode="auto">
                <a:xfrm rot="3056867">
                  <a:off x="1679881" y="2596119"/>
                  <a:ext cx="267952" cy="274743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2" name="Teardrop 111"/>
                <p:cNvSpPr/>
                <p:nvPr/>
              </p:nvSpPr>
              <p:spPr bwMode="auto">
                <a:xfrm rot="3056867">
                  <a:off x="1739959" y="2545924"/>
                  <a:ext cx="267952" cy="274742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86" name="Group 215"/>
              <p:cNvGrpSpPr/>
              <p:nvPr/>
            </p:nvGrpSpPr>
            <p:grpSpPr>
              <a:xfrm rot="21233245">
                <a:off x="1971767" y="2509449"/>
                <a:ext cx="396662" cy="270390"/>
                <a:chOff x="1625294" y="2519546"/>
                <a:chExt cx="396662" cy="270390"/>
              </a:xfrm>
              <a:grpFill/>
            </p:grpSpPr>
            <p:sp>
              <p:nvSpPr>
                <p:cNvPr id="108" name="Teardrop 107"/>
                <p:cNvSpPr/>
                <p:nvPr/>
              </p:nvSpPr>
              <p:spPr bwMode="auto">
                <a:xfrm rot="3056867">
                  <a:off x="1628690" y="2518588"/>
                  <a:ext cx="267952" cy="274743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9" name="Teardrop 108"/>
                <p:cNvSpPr/>
                <p:nvPr/>
              </p:nvSpPr>
              <p:spPr bwMode="auto">
                <a:xfrm rot="3056867">
                  <a:off x="1685992" y="2517369"/>
                  <a:ext cx="267952" cy="274743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10" name="Teardrop 109"/>
                <p:cNvSpPr/>
                <p:nvPr/>
              </p:nvSpPr>
              <p:spPr bwMode="auto">
                <a:xfrm rot="3056867">
                  <a:off x="1750609" y="2516150"/>
                  <a:ext cx="267952" cy="274743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287" name="Group 219"/>
              <p:cNvGrpSpPr/>
              <p:nvPr/>
            </p:nvGrpSpPr>
            <p:grpSpPr>
              <a:xfrm rot="20733697">
                <a:off x="2141694" y="2479008"/>
                <a:ext cx="396662" cy="270390"/>
                <a:chOff x="1625294" y="2519546"/>
                <a:chExt cx="396662" cy="270390"/>
              </a:xfrm>
              <a:grpFill/>
            </p:grpSpPr>
            <p:sp>
              <p:nvSpPr>
                <p:cNvPr id="105" name="Teardrop 104"/>
                <p:cNvSpPr/>
                <p:nvPr/>
              </p:nvSpPr>
              <p:spPr bwMode="auto">
                <a:xfrm rot="3056867">
                  <a:off x="1628690" y="2518588"/>
                  <a:ext cx="267952" cy="274743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6" name="Teardrop 105"/>
                <p:cNvSpPr/>
                <p:nvPr/>
              </p:nvSpPr>
              <p:spPr bwMode="auto">
                <a:xfrm rot="3056867">
                  <a:off x="1685992" y="2517369"/>
                  <a:ext cx="267952" cy="274743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7" name="Teardrop 106"/>
                <p:cNvSpPr/>
                <p:nvPr/>
              </p:nvSpPr>
              <p:spPr bwMode="auto">
                <a:xfrm rot="3056867">
                  <a:off x="1750609" y="2516150"/>
                  <a:ext cx="267952" cy="274743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</p:grpSp>
          <p:grpSp>
            <p:nvGrpSpPr>
              <p:cNvPr id="69" name="Group 223"/>
              <p:cNvGrpSpPr/>
              <p:nvPr/>
            </p:nvGrpSpPr>
            <p:grpSpPr>
              <a:xfrm rot="19956229">
                <a:off x="2301409" y="2419271"/>
                <a:ext cx="396662" cy="270390"/>
                <a:chOff x="1625294" y="2519546"/>
                <a:chExt cx="396662" cy="270390"/>
              </a:xfrm>
              <a:grpFill/>
            </p:grpSpPr>
            <p:sp>
              <p:nvSpPr>
                <p:cNvPr id="102" name="Teardrop 101"/>
                <p:cNvSpPr/>
                <p:nvPr/>
              </p:nvSpPr>
              <p:spPr bwMode="auto">
                <a:xfrm rot="3056867">
                  <a:off x="1628690" y="2518588"/>
                  <a:ext cx="267952" cy="274743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3" name="Teardrop 102"/>
                <p:cNvSpPr/>
                <p:nvPr/>
              </p:nvSpPr>
              <p:spPr bwMode="auto">
                <a:xfrm rot="3056867">
                  <a:off x="1685992" y="2517369"/>
                  <a:ext cx="267952" cy="274743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  <p:sp>
              <p:nvSpPr>
                <p:cNvPr id="104" name="Teardrop 103"/>
                <p:cNvSpPr/>
                <p:nvPr/>
              </p:nvSpPr>
              <p:spPr bwMode="auto">
                <a:xfrm rot="3056867">
                  <a:off x="1750609" y="2516150"/>
                  <a:ext cx="267952" cy="274743"/>
                </a:xfrm>
                <a:prstGeom prst="teardrop">
                  <a:avLst/>
                </a:prstGeom>
                <a:grpFill/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defTabSz="426895" fontAlgn="base" hangingPunct="0">
                    <a:lnSpc>
                      <a:spcPct val="93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</a:pPr>
                  <a:endParaRPr lang="en-US" smtClean="0">
                    <a:solidFill>
                      <a:srgbClr val="000000"/>
                    </a:solidFill>
                  </a:endParaRPr>
                </a:p>
              </p:txBody>
            </p:sp>
          </p:grpSp>
        </p:grpSp>
        <p:sp>
          <p:nvSpPr>
            <p:cNvPr id="74" name="Freeform 226"/>
            <p:cNvSpPr/>
            <p:nvPr/>
          </p:nvSpPr>
          <p:spPr>
            <a:xfrm rot="21331377">
              <a:off x="5672939" y="5074133"/>
              <a:ext cx="309338" cy="243616"/>
            </a:xfrm>
            <a:custGeom>
              <a:avLst/>
              <a:gdLst>
                <a:gd name="connsiteX0" fmla="*/ 101600 w 685800"/>
                <a:gd name="connsiteY0" fmla="*/ 631825 h 631825"/>
                <a:gd name="connsiteX1" fmla="*/ 0 w 685800"/>
                <a:gd name="connsiteY1" fmla="*/ 333375 h 631825"/>
                <a:gd name="connsiteX2" fmla="*/ 133350 w 685800"/>
                <a:gd name="connsiteY2" fmla="*/ 361950 h 631825"/>
                <a:gd name="connsiteX3" fmla="*/ 41275 w 685800"/>
                <a:gd name="connsiteY3" fmla="*/ 120650 h 631825"/>
                <a:gd name="connsiteX4" fmla="*/ 473075 w 685800"/>
                <a:gd name="connsiteY4" fmla="*/ 0 h 631825"/>
                <a:gd name="connsiteX5" fmla="*/ 419100 w 685800"/>
                <a:gd name="connsiteY5" fmla="*/ 355600 h 631825"/>
                <a:gd name="connsiteX6" fmla="*/ 469900 w 685800"/>
                <a:gd name="connsiteY6" fmla="*/ 479425 h 631825"/>
                <a:gd name="connsiteX7" fmla="*/ 641350 w 685800"/>
                <a:gd name="connsiteY7" fmla="*/ 361950 h 631825"/>
                <a:gd name="connsiteX8" fmla="*/ 685800 w 685800"/>
                <a:gd name="connsiteY8" fmla="*/ 463550 h 631825"/>
                <a:gd name="connsiteX9" fmla="*/ 419100 w 685800"/>
                <a:gd name="connsiteY9" fmla="*/ 615950 h 631825"/>
                <a:gd name="connsiteX10" fmla="*/ 317500 w 685800"/>
                <a:gd name="connsiteY10" fmla="*/ 361950 h 631825"/>
                <a:gd name="connsiteX11" fmla="*/ 371475 w 685800"/>
                <a:gd name="connsiteY11" fmla="*/ 95250 h 631825"/>
                <a:gd name="connsiteX12" fmla="*/ 127000 w 685800"/>
                <a:gd name="connsiteY12" fmla="*/ 184150 h 631825"/>
                <a:gd name="connsiteX13" fmla="*/ 225425 w 685800"/>
                <a:gd name="connsiteY13" fmla="*/ 425450 h 631825"/>
                <a:gd name="connsiteX14" fmla="*/ 104775 w 685800"/>
                <a:gd name="connsiteY14" fmla="*/ 412750 h 631825"/>
                <a:gd name="connsiteX15" fmla="*/ 168275 w 685800"/>
                <a:gd name="connsiteY15" fmla="*/ 612775 h 631825"/>
                <a:gd name="connsiteX0" fmla="*/ 0 w 736600"/>
                <a:gd name="connsiteY0" fmla="*/ 631825 h 631825"/>
                <a:gd name="connsiteX1" fmla="*/ 50800 w 736600"/>
                <a:gd name="connsiteY1" fmla="*/ 333375 h 631825"/>
                <a:gd name="connsiteX2" fmla="*/ 184150 w 736600"/>
                <a:gd name="connsiteY2" fmla="*/ 361950 h 631825"/>
                <a:gd name="connsiteX3" fmla="*/ 92075 w 736600"/>
                <a:gd name="connsiteY3" fmla="*/ 120650 h 631825"/>
                <a:gd name="connsiteX4" fmla="*/ 523875 w 736600"/>
                <a:gd name="connsiteY4" fmla="*/ 0 h 631825"/>
                <a:gd name="connsiteX5" fmla="*/ 469900 w 736600"/>
                <a:gd name="connsiteY5" fmla="*/ 355600 h 631825"/>
                <a:gd name="connsiteX6" fmla="*/ 520700 w 736600"/>
                <a:gd name="connsiteY6" fmla="*/ 479425 h 631825"/>
                <a:gd name="connsiteX7" fmla="*/ 692150 w 736600"/>
                <a:gd name="connsiteY7" fmla="*/ 361950 h 631825"/>
                <a:gd name="connsiteX8" fmla="*/ 736600 w 736600"/>
                <a:gd name="connsiteY8" fmla="*/ 463550 h 631825"/>
                <a:gd name="connsiteX9" fmla="*/ 469900 w 736600"/>
                <a:gd name="connsiteY9" fmla="*/ 615950 h 631825"/>
                <a:gd name="connsiteX10" fmla="*/ 368300 w 736600"/>
                <a:gd name="connsiteY10" fmla="*/ 361950 h 631825"/>
                <a:gd name="connsiteX11" fmla="*/ 422275 w 736600"/>
                <a:gd name="connsiteY11" fmla="*/ 95250 h 631825"/>
                <a:gd name="connsiteX12" fmla="*/ 177800 w 736600"/>
                <a:gd name="connsiteY12" fmla="*/ 184150 h 631825"/>
                <a:gd name="connsiteX13" fmla="*/ 276225 w 736600"/>
                <a:gd name="connsiteY13" fmla="*/ 425450 h 631825"/>
                <a:gd name="connsiteX14" fmla="*/ 155575 w 736600"/>
                <a:gd name="connsiteY14" fmla="*/ 412750 h 631825"/>
                <a:gd name="connsiteX15" fmla="*/ 219075 w 736600"/>
                <a:gd name="connsiteY15" fmla="*/ 612775 h 631825"/>
                <a:gd name="connsiteX0" fmla="*/ 0 w 736600"/>
                <a:gd name="connsiteY0" fmla="*/ 631825 h 650875"/>
                <a:gd name="connsiteX1" fmla="*/ 50800 w 736600"/>
                <a:gd name="connsiteY1" fmla="*/ 333375 h 650875"/>
                <a:gd name="connsiteX2" fmla="*/ 184150 w 736600"/>
                <a:gd name="connsiteY2" fmla="*/ 361950 h 650875"/>
                <a:gd name="connsiteX3" fmla="*/ 92075 w 736600"/>
                <a:gd name="connsiteY3" fmla="*/ 120650 h 650875"/>
                <a:gd name="connsiteX4" fmla="*/ 523875 w 736600"/>
                <a:gd name="connsiteY4" fmla="*/ 0 h 650875"/>
                <a:gd name="connsiteX5" fmla="*/ 469900 w 736600"/>
                <a:gd name="connsiteY5" fmla="*/ 355600 h 650875"/>
                <a:gd name="connsiteX6" fmla="*/ 520700 w 736600"/>
                <a:gd name="connsiteY6" fmla="*/ 479425 h 650875"/>
                <a:gd name="connsiteX7" fmla="*/ 692150 w 736600"/>
                <a:gd name="connsiteY7" fmla="*/ 361950 h 650875"/>
                <a:gd name="connsiteX8" fmla="*/ 736600 w 736600"/>
                <a:gd name="connsiteY8" fmla="*/ 463550 h 650875"/>
                <a:gd name="connsiteX9" fmla="*/ 469900 w 736600"/>
                <a:gd name="connsiteY9" fmla="*/ 615950 h 650875"/>
                <a:gd name="connsiteX10" fmla="*/ 368300 w 736600"/>
                <a:gd name="connsiteY10" fmla="*/ 361950 h 650875"/>
                <a:gd name="connsiteX11" fmla="*/ 422275 w 736600"/>
                <a:gd name="connsiteY11" fmla="*/ 95250 h 650875"/>
                <a:gd name="connsiteX12" fmla="*/ 177800 w 736600"/>
                <a:gd name="connsiteY12" fmla="*/ 184150 h 650875"/>
                <a:gd name="connsiteX13" fmla="*/ 276225 w 736600"/>
                <a:gd name="connsiteY13" fmla="*/ 425450 h 650875"/>
                <a:gd name="connsiteX14" fmla="*/ 155575 w 736600"/>
                <a:gd name="connsiteY14" fmla="*/ 412750 h 650875"/>
                <a:gd name="connsiteX15" fmla="*/ 85725 w 736600"/>
                <a:gd name="connsiteY15" fmla="*/ 650875 h 650875"/>
                <a:gd name="connsiteX0" fmla="*/ 0 w 736600"/>
                <a:gd name="connsiteY0" fmla="*/ 631825 h 650875"/>
                <a:gd name="connsiteX1" fmla="*/ 50800 w 736600"/>
                <a:gd name="connsiteY1" fmla="*/ 333375 h 650875"/>
                <a:gd name="connsiteX2" fmla="*/ 184150 w 736600"/>
                <a:gd name="connsiteY2" fmla="*/ 361950 h 650875"/>
                <a:gd name="connsiteX3" fmla="*/ 92075 w 736600"/>
                <a:gd name="connsiteY3" fmla="*/ 120650 h 650875"/>
                <a:gd name="connsiteX4" fmla="*/ 523875 w 736600"/>
                <a:gd name="connsiteY4" fmla="*/ 0 h 650875"/>
                <a:gd name="connsiteX5" fmla="*/ 469900 w 736600"/>
                <a:gd name="connsiteY5" fmla="*/ 355600 h 650875"/>
                <a:gd name="connsiteX6" fmla="*/ 520700 w 736600"/>
                <a:gd name="connsiteY6" fmla="*/ 479425 h 650875"/>
                <a:gd name="connsiteX7" fmla="*/ 692150 w 736600"/>
                <a:gd name="connsiteY7" fmla="*/ 361950 h 650875"/>
                <a:gd name="connsiteX8" fmla="*/ 736600 w 736600"/>
                <a:gd name="connsiteY8" fmla="*/ 463550 h 650875"/>
                <a:gd name="connsiteX9" fmla="*/ 469900 w 736600"/>
                <a:gd name="connsiteY9" fmla="*/ 615950 h 650875"/>
                <a:gd name="connsiteX10" fmla="*/ 368300 w 736600"/>
                <a:gd name="connsiteY10" fmla="*/ 361950 h 650875"/>
                <a:gd name="connsiteX11" fmla="*/ 422275 w 736600"/>
                <a:gd name="connsiteY11" fmla="*/ 95250 h 650875"/>
                <a:gd name="connsiteX12" fmla="*/ 177800 w 736600"/>
                <a:gd name="connsiteY12" fmla="*/ 184150 h 650875"/>
                <a:gd name="connsiteX13" fmla="*/ 276225 w 736600"/>
                <a:gd name="connsiteY13" fmla="*/ 425450 h 650875"/>
                <a:gd name="connsiteX14" fmla="*/ 120650 w 736600"/>
                <a:gd name="connsiteY14" fmla="*/ 419100 h 650875"/>
                <a:gd name="connsiteX15" fmla="*/ 85725 w 736600"/>
                <a:gd name="connsiteY15" fmla="*/ 650875 h 650875"/>
                <a:gd name="connsiteX0" fmla="*/ 0 w 736600"/>
                <a:gd name="connsiteY0" fmla="*/ 631825 h 650875"/>
                <a:gd name="connsiteX1" fmla="*/ 50800 w 736600"/>
                <a:gd name="connsiteY1" fmla="*/ 333375 h 650875"/>
                <a:gd name="connsiteX2" fmla="*/ 184150 w 736600"/>
                <a:gd name="connsiteY2" fmla="*/ 361950 h 650875"/>
                <a:gd name="connsiteX3" fmla="*/ 92075 w 736600"/>
                <a:gd name="connsiteY3" fmla="*/ 120650 h 650875"/>
                <a:gd name="connsiteX4" fmla="*/ 523875 w 736600"/>
                <a:gd name="connsiteY4" fmla="*/ 0 h 650875"/>
                <a:gd name="connsiteX5" fmla="*/ 469900 w 736600"/>
                <a:gd name="connsiteY5" fmla="*/ 355600 h 650875"/>
                <a:gd name="connsiteX6" fmla="*/ 520700 w 736600"/>
                <a:gd name="connsiteY6" fmla="*/ 479425 h 650875"/>
                <a:gd name="connsiteX7" fmla="*/ 692150 w 736600"/>
                <a:gd name="connsiteY7" fmla="*/ 361950 h 650875"/>
                <a:gd name="connsiteX8" fmla="*/ 736600 w 736600"/>
                <a:gd name="connsiteY8" fmla="*/ 463550 h 650875"/>
                <a:gd name="connsiteX9" fmla="*/ 469900 w 736600"/>
                <a:gd name="connsiteY9" fmla="*/ 615950 h 650875"/>
                <a:gd name="connsiteX10" fmla="*/ 368300 w 736600"/>
                <a:gd name="connsiteY10" fmla="*/ 361950 h 650875"/>
                <a:gd name="connsiteX11" fmla="*/ 422275 w 736600"/>
                <a:gd name="connsiteY11" fmla="*/ 95250 h 650875"/>
                <a:gd name="connsiteX12" fmla="*/ 177800 w 736600"/>
                <a:gd name="connsiteY12" fmla="*/ 184150 h 650875"/>
                <a:gd name="connsiteX13" fmla="*/ 276225 w 736600"/>
                <a:gd name="connsiteY13" fmla="*/ 425450 h 650875"/>
                <a:gd name="connsiteX14" fmla="*/ 120650 w 736600"/>
                <a:gd name="connsiteY14" fmla="*/ 419100 h 650875"/>
                <a:gd name="connsiteX15" fmla="*/ 95250 w 736600"/>
                <a:gd name="connsiteY15" fmla="*/ 603250 h 650875"/>
                <a:gd name="connsiteX16" fmla="*/ 85725 w 736600"/>
                <a:gd name="connsiteY16" fmla="*/ 650875 h 65087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76250 w 742950"/>
                <a:gd name="connsiteY9" fmla="*/ 615950 h 631825"/>
                <a:gd name="connsiteX10" fmla="*/ 374650 w 742950"/>
                <a:gd name="connsiteY10" fmla="*/ 361950 h 631825"/>
                <a:gd name="connsiteX11" fmla="*/ 428625 w 742950"/>
                <a:gd name="connsiteY11" fmla="*/ 95250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76250 w 742950"/>
                <a:gd name="connsiteY9" fmla="*/ 615950 h 631825"/>
                <a:gd name="connsiteX10" fmla="*/ 374650 w 742950"/>
                <a:gd name="connsiteY10" fmla="*/ 361950 h 631825"/>
                <a:gd name="connsiteX11" fmla="*/ 431800 w 742950"/>
                <a:gd name="connsiteY11" fmla="*/ 117475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76250 w 742950"/>
                <a:gd name="connsiteY9" fmla="*/ 615950 h 631825"/>
                <a:gd name="connsiteX10" fmla="*/ 421919 w 742950"/>
                <a:gd name="connsiteY10" fmla="*/ 387731 h 631825"/>
                <a:gd name="connsiteX11" fmla="*/ 431800 w 742950"/>
                <a:gd name="connsiteY11" fmla="*/ 117475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96188 w 742950"/>
                <a:gd name="connsiteY9" fmla="*/ 575890 h 631825"/>
                <a:gd name="connsiteX10" fmla="*/ 421919 w 742950"/>
                <a:gd name="connsiteY10" fmla="*/ 387731 h 631825"/>
                <a:gd name="connsiteX11" fmla="*/ 431800 w 742950"/>
                <a:gd name="connsiteY11" fmla="*/ 117475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96188 w 742950"/>
                <a:gd name="connsiteY9" fmla="*/ 575890 h 631825"/>
                <a:gd name="connsiteX10" fmla="*/ 421919 w 742950"/>
                <a:gd name="connsiteY10" fmla="*/ 387731 h 631825"/>
                <a:gd name="connsiteX11" fmla="*/ 471432 w 742950"/>
                <a:gd name="connsiteY11" fmla="*/ 74132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96188 w 742950"/>
                <a:gd name="connsiteY9" fmla="*/ 575890 h 631825"/>
                <a:gd name="connsiteX10" fmla="*/ 421919 w 742950"/>
                <a:gd name="connsiteY10" fmla="*/ 387731 h 631825"/>
                <a:gd name="connsiteX11" fmla="*/ 471432 w 742950"/>
                <a:gd name="connsiteY11" fmla="*/ 74132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31825 h 631825"/>
                <a:gd name="connsiteX1" fmla="*/ 57150 w 742950"/>
                <a:gd name="connsiteY1" fmla="*/ 333375 h 631825"/>
                <a:gd name="connsiteX2" fmla="*/ 190500 w 742950"/>
                <a:gd name="connsiteY2" fmla="*/ 361950 h 631825"/>
                <a:gd name="connsiteX3" fmla="*/ 98425 w 742950"/>
                <a:gd name="connsiteY3" fmla="*/ 120650 h 631825"/>
                <a:gd name="connsiteX4" fmla="*/ 530225 w 742950"/>
                <a:gd name="connsiteY4" fmla="*/ 0 h 631825"/>
                <a:gd name="connsiteX5" fmla="*/ 476250 w 742950"/>
                <a:gd name="connsiteY5" fmla="*/ 355600 h 631825"/>
                <a:gd name="connsiteX6" fmla="*/ 527050 w 742950"/>
                <a:gd name="connsiteY6" fmla="*/ 479425 h 631825"/>
                <a:gd name="connsiteX7" fmla="*/ 698500 w 742950"/>
                <a:gd name="connsiteY7" fmla="*/ 361950 h 631825"/>
                <a:gd name="connsiteX8" fmla="*/ 742950 w 742950"/>
                <a:gd name="connsiteY8" fmla="*/ 463550 h 631825"/>
                <a:gd name="connsiteX9" fmla="*/ 496188 w 742950"/>
                <a:gd name="connsiteY9" fmla="*/ 575890 h 631825"/>
                <a:gd name="connsiteX10" fmla="*/ 421919 w 742950"/>
                <a:gd name="connsiteY10" fmla="*/ 387731 h 631825"/>
                <a:gd name="connsiteX11" fmla="*/ 471432 w 742950"/>
                <a:gd name="connsiteY11" fmla="*/ 74132 h 631825"/>
                <a:gd name="connsiteX12" fmla="*/ 184150 w 742950"/>
                <a:gd name="connsiteY12" fmla="*/ 184150 h 631825"/>
                <a:gd name="connsiteX13" fmla="*/ 282575 w 742950"/>
                <a:gd name="connsiteY13" fmla="*/ 425450 h 631825"/>
                <a:gd name="connsiteX14" fmla="*/ 127000 w 742950"/>
                <a:gd name="connsiteY14" fmla="*/ 419100 h 631825"/>
                <a:gd name="connsiteX15" fmla="*/ 101600 w 742950"/>
                <a:gd name="connsiteY15" fmla="*/ 603250 h 631825"/>
                <a:gd name="connsiteX16" fmla="*/ 0 w 742950"/>
                <a:gd name="connsiteY16" fmla="*/ 622300 h 631825"/>
                <a:gd name="connsiteX0" fmla="*/ 6350 w 742950"/>
                <a:gd name="connsiteY0" fmla="*/ 670983 h 670983"/>
                <a:gd name="connsiteX1" fmla="*/ 57150 w 742950"/>
                <a:gd name="connsiteY1" fmla="*/ 372533 h 670983"/>
                <a:gd name="connsiteX2" fmla="*/ 190500 w 742950"/>
                <a:gd name="connsiteY2" fmla="*/ 401108 h 670983"/>
                <a:gd name="connsiteX3" fmla="*/ 98425 w 742950"/>
                <a:gd name="connsiteY3" fmla="*/ 159808 h 670983"/>
                <a:gd name="connsiteX4" fmla="*/ 530225 w 742950"/>
                <a:gd name="connsiteY4" fmla="*/ 39158 h 670983"/>
                <a:gd name="connsiteX5" fmla="*/ 476250 w 742950"/>
                <a:gd name="connsiteY5" fmla="*/ 394758 h 670983"/>
                <a:gd name="connsiteX6" fmla="*/ 527050 w 742950"/>
                <a:gd name="connsiteY6" fmla="*/ 518583 h 670983"/>
                <a:gd name="connsiteX7" fmla="*/ 698500 w 742950"/>
                <a:gd name="connsiteY7" fmla="*/ 401108 h 670983"/>
                <a:gd name="connsiteX8" fmla="*/ 742950 w 742950"/>
                <a:gd name="connsiteY8" fmla="*/ 502708 h 670983"/>
                <a:gd name="connsiteX9" fmla="*/ 496188 w 742950"/>
                <a:gd name="connsiteY9" fmla="*/ 615048 h 670983"/>
                <a:gd name="connsiteX10" fmla="*/ 421919 w 742950"/>
                <a:gd name="connsiteY10" fmla="*/ 426889 h 670983"/>
                <a:gd name="connsiteX11" fmla="*/ 471432 w 742950"/>
                <a:gd name="connsiteY11" fmla="*/ 113290 h 670983"/>
                <a:gd name="connsiteX12" fmla="*/ 184150 w 742950"/>
                <a:gd name="connsiteY12" fmla="*/ 223308 h 670983"/>
                <a:gd name="connsiteX13" fmla="*/ 282575 w 742950"/>
                <a:gd name="connsiteY13" fmla="*/ 464608 h 670983"/>
                <a:gd name="connsiteX14" fmla="*/ 127000 w 742950"/>
                <a:gd name="connsiteY14" fmla="*/ 458258 h 670983"/>
                <a:gd name="connsiteX15" fmla="*/ 101600 w 742950"/>
                <a:gd name="connsiteY15" fmla="*/ 642408 h 670983"/>
                <a:gd name="connsiteX16" fmla="*/ 0 w 742950"/>
                <a:gd name="connsiteY16" fmla="*/ 661458 h 670983"/>
                <a:gd name="connsiteX0" fmla="*/ 6350 w 742950"/>
                <a:gd name="connsiteY0" fmla="*/ 670983 h 670983"/>
                <a:gd name="connsiteX1" fmla="*/ 57150 w 742950"/>
                <a:gd name="connsiteY1" fmla="*/ 372533 h 670983"/>
                <a:gd name="connsiteX2" fmla="*/ 190500 w 742950"/>
                <a:gd name="connsiteY2" fmla="*/ 401108 h 670983"/>
                <a:gd name="connsiteX3" fmla="*/ 98425 w 742950"/>
                <a:gd name="connsiteY3" fmla="*/ 159808 h 670983"/>
                <a:gd name="connsiteX4" fmla="*/ 530225 w 742950"/>
                <a:gd name="connsiteY4" fmla="*/ 39158 h 670983"/>
                <a:gd name="connsiteX5" fmla="*/ 476250 w 742950"/>
                <a:gd name="connsiteY5" fmla="*/ 394758 h 670983"/>
                <a:gd name="connsiteX6" fmla="*/ 527050 w 742950"/>
                <a:gd name="connsiteY6" fmla="*/ 518583 h 670983"/>
                <a:gd name="connsiteX7" fmla="*/ 698500 w 742950"/>
                <a:gd name="connsiteY7" fmla="*/ 401108 h 670983"/>
                <a:gd name="connsiteX8" fmla="*/ 742950 w 742950"/>
                <a:gd name="connsiteY8" fmla="*/ 502708 h 670983"/>
                <a:gd name="connsiteX9" fmla="*/ 496188 w 742950"/>
                <a:gd name="connsiteY9" fmla="*/ 615048 h 670983"/>
                <a:gd name="connsiteX10" fmla="*/ 421919 w 742950"/>
                <a:gd name="connsiteY10" fmla="*/ 426889 h 670983"/>
                <a:gd name="connsiteX11" fmla="*/ 471432 w 742950"/>
                <a:gd name="connsiteY11" fmla="*/ 113290 h 670983"/>
                <a:gd name="connsiteX12" fmla="*/ 184150 w 742950"/>
                <a:gd name="connsiteY12" fmla="*/ 223308 h 670983"/>
                <a:gd name="connsiteX13" fmla="*/ 282575 w 742950"/>
                <a:gd name="connsiteY13" fmla="*/ 464608 h 670983"/>
                <a:gd name="connsiteX14" fmla="*/ 127000 w 742950"/>
                <a:gd name="connsiteY14" fmla="*/ 458258 h 670983"/>
                <a:gd name="connsiteX15" fmla="*/ 101600 w 742950"/>
                <a:gd name="connsiteY15" fmla="*/ 642408 h 670983"/>
                <a:gd name="connsiteX16" fmla="*/ 0 w 742950"/>
                <a:gd name="connsiteY16" fmla="*/ 661458 h 670983"/>
                <a:gd name="connsiteX0" fmla="*/ 6350 w 742950"/>
                <a:gd name="connsiteY0" fmla="*/ 670983 h 670983"/>
                <a:gd name="connsiteX1" fmla="*/ 57150 w 742950"/>
                <a:gd name="connsiteY1" fmla="*/ 372533 h 670983"/>
                <a:gd name="connsiteX2" fmla="*/ 190500 w 742950"/>
                <a:gd name="connsiteY2" fmla="*/ 401108 h 670983"/>
                <a:gd name="connsiteX3" fmla="*/ 98425 w 742950"/>
                <a:gd name="connsiteY3" fmla="*/ 159808 h 670983"/>
                <a:gd name="connsiteX4" fmla="*/ 530225 w 742950"/>
                <a:gd name="connsiteY4" fmla="*/ 39158 h 670983"/>
                <a:gd name="connsiteX5" fmla="*/ 476250 w 742950"/>
                <a:gd name="connsiteY5" fmla="*/ 394758 h 670983"/>
                <a:gd name="connsiteX6" fmla="*/ 527050 w 742950"/>
                <a:gd name="connsiteY6" fmla="*/ 518583 h 670983"/>
                <a:gd name="connsiteX7" fmla="*/ 698500 w 742950"/>
                <a:gd name="connsiteY7" fmla="*/ 401108 h 670983"/>
                <a:gd name="connsiteX8" fmla="*/ 742950 w 742950"/>
                <a:gd name="connsiteY8" fmla="*/ 502708 h 670983"/>
                <a:gd name="connsiteX9" fmla="*/ 496188 w 742950"/>
                <a:gd name="connsiteY9" fmla="*/ 615048 h 670983"/>
                <a:gd name="connsiteX10" fmla="*/ 421919 w 742950"/>
                <a:gd name="connsiteY10" fmla="*/ 426889 h 670983"/>
                <a:gd name="connsiteX11" fmla="*/ 471432 w 742950"/>
                <a:gd name="connsiteY11" fmla="*/ 113290 h 670983"/>
                <a:gd name="connsiteX12" fmla="*/ 184150 w 742950"/>
                <a:gd name="connsiteY12" fmla="*/ 223308 h 670983"/>
                <a:gd name="connsiteX13" fmla="*/ 282575 w 742950"/>
                <a:gd name="connsiteY13" fmla="*/ 464608 h 670983"/>
                <a:gd name="connsiteX14" fmla="*/ 127000 w 742950"/>
                <a:gd name="connsiteY14" fmla="*/ 458258 h 670983"/>
                <a:gd name="connsiteX15" fmla="*/ 101600 w 742950"/>
                <a:gd name="connsiteY15" fmla="*/ 642408 h 670983"/>
                <a:gd name="connsiteX16" fmla="*/ 0 w 742950"/>
                <a:gd name="connsiteY16" fmla="*/ 661458 h 670983"/>
                <a:gd name="connsiteX0" fmla="*/ 6350 w 742950"/>
                <a:gd name="connsiteY0" fmla="*/ 670983 h 670983"/>
                <a:gd name="connsiteX1" fmla="*/ 57150 w 742950"/>
                <a:gd name="connsiteY1" fmla="*/ 372533 h 670983"/>
                <a:gd name="connsiteX2" fmla="*/ 190500 w 742950"/>
                <a:gd name="connsiteY2" fmla="*/ 401108 h 670983"/>
                <a:gd name="connsiteX3" fmla="*/ 98425 w 742950"/>
                <a:gd name="connsiteY3" fmla="*/ 159808 h 670983"/>
                <a:gd name="connsiteX4" fmla="*/ 530225 w 742950"/>
                <a:gd name="connsiteY4" fmla="*/ 39158 h 670983"/>
                <a:gd name="connsiteX5" fmla="*/ 476250 w 742950"/>
                <a:gd name="connsiteY5" fmla="*/ 394758 h 670983"/>
                <a:gd name="connsiteX6" fmla="*/ 527050 w 742950"/>
                <a:gd name="connsiteY6" fmla="*/ 518583 h 670983"/>
                <a:gd name="connsiteX7" fmla="*/ 698500 w 742950"/>
                <a:gd name="connsiteY7" fmla="*/ 401108 h 670983"/>
                <a:gd name="connsiteX8" fmla="*/ 742950 w 742950"/>
                <a:gd name="connsiteY8" fmla="*/ 502708 h 670983"/>
                <a:gd name="connsiteX9" fmla="*/ 496188 w 742950"/>
                <a:gd name="connsiteY9" fmla="*/ 615048 h 670983"/>
                <a:gd name="connsiteX10" fmla="*/ 421919 w 742950"/>
                <a:gd name="connsiteY10" fmla="*/ 426889 h 670983"/>
                <a:gd name="connsiteX11" fmla="*/ 471432 w 742950"/>
                <a:gd name="connsiteY11" fmla="*/ 113290 h 670983"/>
                <a:gd name="connsiteX12" fmla="*/ 184150 w 742950"/>
                <a:gd name="connsiteY12" fmla="*/ 223308 h 670983"/>
                <a:gd name="connsiteX13" fmla="*/ 282575 w 742950"/>
                <a:gd name="connsiteY13" fmla="*/ 464608 h 670983"/>
                <a:gd name="connsiteX14" fmla="*/ 127000 w 742950"/>
                <a:gd name="connsiteY14" fmla="*/ 458258 h 670983"/>
                <a:gd name="connsiteX15" fmla="*/ 101600 w 742950"/>
                <a:gd name="connsiteY15" fmla="*/ 642408 h 670983"/>
                <a:gd name="connsiteX16" fmla="*/ 0 w 742950"/>
                <a:gd name="connsiteY16" fmla="*/ 661458 h 670983"/>
                <a:gd name="connsiteX0" fmla="*/ 6350 w 742950"/>
                <a:gd name="connsiteY0" fmla="*/ 670983 h 670983"/>
                <a:gd name="connsiteX1" fmla="*/ 57150 w 742950"/>
                <a:gd name="connsiteY1" fmla="*/ 372533 h 670983"/>
                <a:gd name="connsiteX2" fmla="*/ 190500 w 742950"/>
                <a:gd name="connsiteY2" fmla="*/ 401108 h 670983"/>
                <a:gd name="connsiteX3" fmla="*/ 98425 w 742950"/>
                <a:gd name="connsiteY3" fmla="*/ 159808 h 670983"/>
                <a:gd name="connsiteX4" fmla="*/ 530225 w 742950"/>
                <a:gd name="connsiteY4" fmla="*/ 39158 h 670983"/>
                <a:gd name="connsiteX5" fmla="*/ 476250 w 742950"/>
                <a:gd name="connsiteY5" fmla="*/ 394758 h 670983"/>
                <a:gd name="connsiteX6" fmla="*/ 527050 w 742950"/>
                <a:gd name="connsiteY6" fmla="*/ 518583 h 670983"/>
                <a:gd name="connsiteX7" fmla="*/ 698500 w 742950"/>
                <a:gd name="connsiteY7" fmla="*/ 401108 h 670983"/>
                <a:gd name="connsiteX8" fmla="*/ 742950 w 742950"/>
                <a:gd name="connsiteY8" fmla="*/ 502708 h 670983"/>
                <a:gd name="connsiteX9" fmla="*/ 496188 w 742950"/>
                <a:gd name="connsiteY9" fmla="*/ 615048 h 670983"/>
                <a:gd name="connsiteX10" fmla="*/ 421919 w 742950"/>
                <a:gd name="connsiteY10" fmla="*/ 426889 h 670983"/>
                <a:gd name="connsiteX11" fmla="*/ 471432 w 742950"/>
                <a:gd name="connsiteY11" fmla="*/ 113290 h 670983"/>
                <a:gd name="connsiteX12" fmla="*/ 184150 w 742950"/>
                <a:gd name="connsiteY12" fmla="*/ 223308 h 670983"/>
                <a:gd name="connsiteX13" fmla="*/ 282575 w 742950"/>
                <a:gd name="connsiteY13" fmla="*/ 464608 h 670983"/>
                <a:gd name="connsiteX14" fmla="*/ 127000 w 742950"/>
                <a:gd name="connsiteY14" fmla="*/ 458258 h 670983"/>
                <a:gd name="connsiteX15" fmla="*/ 101600 w 742950"/>
                <a:gd name="connsiteY15" fmla="*/ 642408 h 670983"/>
                <a:gd name="connsiteX16" fmla="*/ 0 w 742950"/>
                <a:gd name="connsiteY16" fmla="*/ 661458 h 670983"/>
                <a:gd name="connsiteX0" fmla="*/ 277605 w 1014205"/>
                <a:gd name="connsiteY0" fmla="*/ 670983 h 1304966"/>
                <a:gd name="connsiteX1" fmla="*/ 328405 w 1014205"/>
                <a:gd name="connsiteY1" fmla="*/ 372533 h 1304966"/>
                <a:gd name="connsiteX2" fmla="*/ 461755 w 1014205"/>
                <a:gd name="connsiteY2" fmla="*/ 401108 h 1304966"/>
                <a:gd name="connsiteX3" fmla="*/ 369680 w 1014205"/>
                <a:gd name="connsiteY3" fmla="*/ 159808 h 1304966"/>
                <a:gd name="connsiteX4" fmla="*/ 801480 w 1014205"/>
                <a:gd name="connsiteY4" fmla="*/ 39158 h 1304966"/>
                <a:gd name="connsiteX5" fmla="*/ 747505 w 1014205"/>
                <a:gd name="connsiteY5" fmla="*/ 394758 h 1304966"/>
                <a:gd name="connsiteX6" fmla="*/ 798305 w 1014205"/>
                <a:gd name="connsiteY6" fmla="*/ 518583 h 1304966"/>
                <a:gd name="connsiteX7" fmla="*/ 969755 w 1014205"/>
                <a:gd name="connsiteY7" fmla="*/ 401108 h 1304966"/>
                <a:gd name="connsiteX8" fmla="*/ 1014205 w 1014205"/>
                <a:gd name="connsiteY8" fmla="*/ 502708 h 1304966"/>
                <a:gd name="connsiteX9" fmla="*/ 767443 w 1014205"/>
                <a:gd name="connsiteY9" fmla="*/ 615048 h 1304966"/>
                <a:gd name="connsiteX10" fmla="*/ 693174 w 1014205"/>
                <a:gd name="connsiteY10" fmla="*/ 426889 h 1304966"/>
                <a:gd name="connsiteX11" fmla="*/ 742687 w 1014205"/>
                <a:gd name="connsiteY11" fmla="*/ 113290 h 1304966"/>
                <a:gd name="connsiteX12" fmla="*/ 455405 w 1014205"/>
                <a:gd name="connsiteY12" fmla="*/ 223308 h 1304966"/>
                <a:gd name="connsiteX13" fmla="*/ 553830 w 1014205"/>
                <a:gd name="connsiteY13" fmla="*/ 464608 h 1304966"/>
                <a:gd name="connsiteX14" fmla="*/ 398255 w 1014205"/>
                <a:gd name="connsiteY14" fmla="*/ 458258 h 1304966"/>
                <a:gd name="connsiteX15" fmla="*/ 0 w 1014205"/>
                <a:gd name="connsiteY15" fmla="*/ 1304966 h 1304966"/>
                <a:gd name="connsiteX16" fmla="*/ 271255 w 1014205"/>
                <a:gd name="connsiteY16" fmla="*/ 661458 h 1304966"/>
                <a:gd name="connsiteX0" fmla="*/ 302362 w 1038962"/>
                <a:gd name="connsiteY0" fmla="*/ 670983 h 1304966"/>
                <a:gd name="connsiteX1" fmla="*/ 353162 w 1038962"/>
                <a:gd name="connsiteY1" fmla="*/ 372533 h 1304966"/>
                <a:gd name="connsiteX2" fmla="*/ 486512 w 1038962"/>
                <a:gd name="connsiteY2" fmla="*/ 401108 h 1304966"/>
                <a:gd name="connsiteX3" fmla="*/ 394437 w 1038962"/>
                <a:gd name="connsiteY3" fmla="*/ 159808 h 1304966"/>
                <a:gd name="connsiteX4" fmla="*/ 826237 w 1038962"/>
                <a:gd name="connsiteY4" fmla="*/ 39158 h 1304966"/>
                <a:gd name="connsiteX5" fmla="*/ 772262 w 1038962"/>
                <a:gd name="connsiteY5" fmla="*/ 394758 h 1304966"/>
                <a:gd name="connsiteX6" fmla="*/ 823062 w 1038962"/>
                <a:gd name="connsiteY6" fmla="*/ 518583 h 1304966"/>
                <a:gd name="connsiteX7" fmla="*/ 994512 w 1038962"/>
                <a:gd name="connsiteY7" fmla="*/ 401108 h 1304966"/>
                <a:gd name="connsiteX8" fmla="*/ 1038962 w 1038962"/>
                <a:gd name="connsiteY8" fmla="*/ 502708 h 1304966"/>
                <a:gd name="connsiteX9" fmla="*/ 792200 w 1038962"/>
                <a:gd name="connsiteY9" fmla="*/ 615048 h 1304966"/>
                <a:gd name="connsiteX10" fmla="*/ 717931 w 1038962"/>
                <a:gd name="connsiteY10" fmla="*/ 426889 h 1304966"/>
                <a:gd name="connsiteX11" fmla="*/ 767444 w 1038962"/>
                <a:gd name="connsiteY11" fmla="*/ 113290 h 1304966"/>
                <a:gd name="connsiteX12" fmla="*/ 480162 w 1038962"/>
                <a:gd name="connsiteY12" fmla="*/ 223308 h 1304966"/>
                <a:gd name="connsiteX13" fmla="*/ 578587 w 1038962"/>
                <a:gd name="connsiteY13" fmla="*/ 464608 h 1304966"/>
                <a:gd name="connsiteX14" fmla="*/ 423012 w 1038962"/>
                <a:gd name="connsiteY14" fmla="*/ 458258 h 1304966"/>
                <a:gd name="connsiteX15" fmla="*/ 24757 w 1038962"/>
                <a:gd name="connsiteY15" fmla="*/ 1304966 h 1304966"/>
                <a:gd name="connsiteX16" fmla="*/ 0 w 1038962"/>
                <a:gd name="connsiteY16" fmla="*/ 1116807 h 1304966"/>
                <a:gd name="connsiteX0" fmla="*/ 0 w 1038962"/>
                <a:gd name="connsiteY0" fmla="*/ 1116807 h 1304966"/>
                <a:gd name="connsiteX1" fmla="*/ 353162 w 1038962"/>
                <a:gd name="connsiteY1" fmla="*/ 372533 h 1304966"/>
                <a:gd name="connsiteX2" fmla="*/ 486512 w 1038962"/>
                <a:gd name="connsiteY2" fmla="*/ 401108 h 1304966"/>
                <a:gd name="connsiteX3" fmla="*/ 394437 w 1038962"/>
                <a:gd name="connsiteY3" fmla="*/ 159808 h 1304966"/>
                <a:gd name="connsiteX4" fmla="*/ 826237 w 1038962"/>
                <a:gd name="connsiteY4" fmla="*/ 39158 h 1304966"/>
                <a:gd name="connsiteX5" fmla="*/ 772262 w 1038962"/>
                <a:gd name="connsiteY5" fmla="*/ 394758 h 1304966"/>
                <a:gd name="connsiteX6" fmla="*/ 823062 w 1038962"/>
                <a:gd name="connsiteY6" fmla="*/ 518583 h 1304966"/>
                <a:gd name="connsiteX7" fmla="*/ 994512 w 1038962"/>
                <a:gd name="connsiteY7" fmla="*/ 401108 h 1304966"/>
                <a:gd name="connsiteX8" fmla="*/ 1038962 w 1038962"/>
                <a:gd name="connsiteY8" fmla="*/ 502708 h 1304966"/>
                <a:gd name="connsiteX9" fmla="*/ 792200 w 1038962"/>
                <a:gd name="connsiteY9" fmla="*/ 615048 h 1304966"/>
                <a:gd name="connsiteX10" fmla="*/ 717931 w 1038962"/>
                <a:gd name="connsiteY10" fmla="*/ 426889 h 1304966"/>
                <a:gd name="connsiteX11" fmla="*/ 767444 w 1038962"/>
                <a:gd name="connsiteY11" fmla="*/ 113290 h 1304966"/>
                <a:gd name="connsiteX12" fmla="*/ 480162 w 1038962"/>
                <a:gd name="connsiteY12" fmla="*/ 223308 h 1304966"/>
                <a:gd name="connsiteX13" fmla="*/ 578587 w 1038962"/>
                <a:gd name="connsiteY13" fmla="*/ 464608 h 1304966"/>
                <a:gd name="connsiteX14" fmla="*/ 423012 w 1038962"/>
                <a:gd name="connsiteY14" fmla="*/ 458258 h 1304966"/>
                <a:gd name="connsiteX15" fmla="*/ 24757 w 1038962"/>
                <a:gd name="connsiteY15" fmla="*/ 1304966 h 1304966"/>
                <a:gd name="connsiteX16" fmla="*/ 0 w 1038962"/>
                <a:gd name="connsiteY16" fmla="*/ 1116807 h 1304966"/>
                <a:gd name="connsiteX0" fmla="*/ 0 w 1038962"/>
                <a:gd name="connsiteY0" fmla="*/ 1116807 h 1304966"/>
                <a:gd name="connsiteX1" fmla="*/ 130787 w 1038962"/>
                <a:gd name="connsiteY1" fmla="*/ 850691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423012 w 1038962"/>
                <a:gd name="connsiteY15" fmla="*/ 458258 h 1304966"/>
                <a:gd name="connsiteX16" fmla="*/ 24757 w 1038962"/>
                <a:gd name="connsiteY16" fmla="*/ 1304966 h 1304966"/>
                <a:gd name="connsiteX17" fmla="*/ 0 w 1038962"/>
                <a:gd name="connsiteY17" fmla="*/ 1116807 h 1304966"/>
                <a:gd name="connsiteX0" fmla="*/ 0 w 1038962"/>
                <a:gd name="connsiteY0" fmla="*/ 1116807 h 1304966"/>
                <a:gd name="connsiteX1" fmla="*/ 130787 w 1038962"/>
                <a:gd name="connsiteY1" fmla="*/ 850691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423012 w 1038962"/>
                <a:gd name="connsiteY15" fmla="*/ 458258 h 1304966"/>
                <a:gd name="connsiteX16" fmla="*/ 175425 w 1038962"/>
                <a:gd name="connsiteY16" fmla="*/ 988914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24756 w 1038962"/>
                <a:gd name="connsiteY1" fmla="*/ 301449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423012 w 1038962"/>
                <a:gd name="connsiteY15" fmla="*/ 458258 h 1304966"/>
                <a:gd name="connsiteX16" fmla="*/ 175425 w 1038962"/>
                <a:gd name="connsiteY16" fmla="*/ 988914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423012 w 1038962"/>
                <a:gd name="connsiteY15" fmla="*/ 458258 h 1304966"/>
                <a:gd name="connsiteX16" fmla="*/ 175425 w 1038962"/>
                <a:gd name="connsiteY16" fmla="*/ 988914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423012 w 1038962"/>
                <a:gd name="connsiteY15" fmla="*/ 458258 h 1304966"/>
                <a:gd name="connsiteX16" fmla="*/ 148537 w 1038962"/>
                <a:gd name="connsiteY16" fmla="*/ 615048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423012 w 1038962"/>
                <a:gd name="connsiteY15" fmla="*/ 458258 h 1304966"/>
                <a:gd name="connsiteX16" fmla="*/ 148537 w 1038962"/>
                <a:gd name="connsiteY16" fmla="*/ 615048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53162 w 1038962"/>
                <a:gd name="connsiteY2" fmla="*/ 372533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396100 w 1038962"/>
                <a:gd name="connsiteY15" fmla="*/ 552329 h 1304966"/>
                <a:gd name="connsiteX16" fmla="*/ 148537 w 1038962"/>
                <a:gd name="connsiteY16" fmla="*/ 615048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71344 w 1038962"/>
                <a:gd name="connsiteY2" fmla="*/ 426889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396100 w 1038962"/>
                <a:gd name="connsiteY15" fmla="*/ 552329 h 1304966"/>
                <a:gd name="connsiteX16" fmla="*/ 148537 w 1038962"/>
                <a:gd name="connsiteY16" fmla="*/ 615048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71344 w 1038962"/>
                <a:gd name="connsiteY2" fmla="*/ 426889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396100 w 1038962"/>
                <a:gd name="connsiteY15" fmla="*/ 552329 h 1304966"/>
                <a:gd name="connsiteX16" fmla="*/ 148537 w 1038962"/>
                <a:gd name="connsiteY16" fmla="*/ 615048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71344 w 1038962"/>
                <a:gd name="connsiteY2" fmla="*/ 426889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396100 w 1038962"/>
                <a:gd name="connsiteY15" fmla="*/ 552329 h 1304966"/>
                <a:gd name="connsiteX16" fmla="*/ 148537 w 1038962"/>
                <a:gd name="connsiteY16" fmla="*/ 615048 h 1304966"/>
                <a:gd name="connsiteX17" fmla="*/ 96069 w 1038962"/>
                <a:gd name="connsiteY17" fmla="*/ 863258 h 1304966"/>
                <a:gd name="connsiteX18" fmla="*/ 24757 w 1038962"/>
                <a:gd name="connsiteY18" fmla="*/ 1304966 h 1304966"/>
                <a:gd name="connsiteX19" fmla="*/ 0 w 1038962"/>
                <a:gd name="connsiteY19" fmla="*/ 1116807 h 1304966"/>
                <a:gd name="connsiteX0" fmla="*/ 0 w 1038962"/>
                <a:gd name="connsiteY0" fmla="*/ 1116807 h 1304966"/>
                <a:gd name="connsiteX1" fmla="*/ 99025 w 1038962"/>
                <a:gd name="connsiteY1" fmla="*/ 489609 h 1304966"/>
                <a:gd name="connsiteX2" fmla="*/ 371344 w 1038962"/>
                <a:gd name="connsiteY2" fmla="*/ 426889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78587 w 1038962"/>
                <a:gd name="connsiteY14" fmla="*/ 464608 h 1304966"/>
                <a:gd name="connsiteX15" fmla="*/ 396100 w 1038962"/>
                <a:gd name="connsiteY15" fmla="*/ 552329 h 1304966"/>
                <a:gd name="connsiteX16" fmla="*/ 148537 w 1038962"/>
                <a:gd name="connsiteY16" fmla="*/ 615048 h 1304966"/>
                <a:gd name="connsiteX17" fmla="*/ 247562 w 1038962"/>
                <a:gd name="connsiteY17" fmla="*/ 1116807 h 1304966"/>
                <a:gd name="connsiteX18" fmla="*/ 24757 w 1038962"/>
                <a:gd name="connsiteY18" fmla="*/ 1304966 h 1304966"/>
                <a:gd name="connsiteX19" fmla="*/ 0 w 1038962"/>
                <a:gd name="connsiteY19" fmla="*/ 1116807 h 1304966"/>
                <a:gd name="connsiteX0" fmla="*/ 0 w 1038962"/>
                <a:gd name="connsiteY0" fmla="*/ 1116807 h 1304966"/>
                <a:gd name="connsiteX1" fmla="*/ 21672 w 1038962"/>
                <a:gd name="connsiteY1" fmla="*/ 888389 h 1304966"/>
                <a:gd name="connsiteX2" fmla="*/ 99025 w 1038962"/>
                <a:gd name="connsiteY2" fmla="*/ 489609 h 1304966"/>
                <a:gd name="connsiteX3" fmla="*/ 371344 w 1038962"/>
                <a:gd name="connsiteY3" fmla="*/ 426889 h 1304966"/>
                <a:gd name="connsiteX4" fmla="*/ 486512 w 1038962"/>
                <a:gd name="connsiteY4" fmla="*/ 401108 h 1304966"/>
                <a:gd name="connsiteX5" fmla="*/ 394437 w 1038962"/>
                <a:gd name="connsiteY5" fmla="*/ 159808 h 1304966"/>
                <a:gd name="connsiteX6" fmla="*/ 826237 w 1038962"/>
                <a:gd name="connsiteY6" fmla="*/ 39158 h 1304966"/>
                <a:gd name="connsiteX7" fmla="*/ 772262 w 1038962"/>
                <a:gd name="connsiteY7" fmla="*/ 394758 h 1304966"/>
                <a:gd name="connsiteX8" fmla="*/ 823062 w 1038962"/>
                <a:gd name="connsiteY8" fmla="*/ 518583 h 1304966"/>
                <a:gd name="connsiteX9" fmla="*/ 994512 w 1038962"/>
                <a:gd name="connsiteY9" fmla="*/ 401108 h 1304966"/>
                <a:gd name="connsiteX10" fmla="*/ 1038962 w 1038962"/>
                <a:gd name="connsiteY10" fmla="*/ 502708 h 1304966"/>
                <a:gd name="connsiteX11" fmla="*/ 792200 w 1038962"/>
                <a:gd name="connsiteY11" fmla="*/ 615048 h 1304966"/>
                <a:gd name="connsiteX12" fmla="*/ 717931 w 1038962"/>
                <a:gd name="connsiteY12" fmla="*/ 426889 h 1304966"/>
                <a:gd name="connsiteX13" fmla="*/ 767444 w 1038962"/>
                <a:gd name="connsiteY13" fmla="*/ 113290 h 1304966"/>
                <a:gd name="connsiteX14" fmla="*/ 480162 w 1038962"/>
                <a:gd name="connsiteY14" fmla="*/ 223308 h 1304966"/>
                <a:gd name="connsiteX15" fmla="*/ 578587 w 1038962"/>
                <a:gd name="connsiteY15" fmla="*/ 464608 h 1304966"/>
                <a:gd name="connsiteX16" fmla="*/ 396100 w 1038962"/>
                <a:gd name="connsiteY16" fmla="*/ 552329 h 1304966"/>
                <a:gd name="connsiteX17" fmla="*/ 148537 w 1038962"/>
                <a:gd name="connsiteY17" fmla="*/ 615048 h 1304966"/>
                <a:gd name="connsiteX18" fmla="*/ 247562 w 1038962"/>
                <a:gd name="connsiteY18" fmla="*/ 1116807 h 1304966"/>
                <a:gd name="connsiteX19" fmla="*/ 24757 w 1038962"/>
                <a:gd name="connsiteY19" fmla="*/ 1304966 h 1304966"/>
                <a:gd name="connsiteX20" fmla="*/ 0 w 1038962"/>
                <a:gd name="connsiteY20" fmla="*/ 1116807 h 1304966"/>
                <a:gd name="connsiteX0" fmla="*/ 0 w 1038962"/>
                <a:gd name="connsiteY0" fmla="*/ 1116807 h 1304966"/>
                <a:gd name="connsiteX1" fmla="*/ 21672 w 1038962"/>
                <a:gd name="connsiteY1" fmla="*/ 888389 h 1304966"/>
                <a:gd name="connsiteX2" fmla="*/ 99025 w 1038962"/>
                <a:gd name="connsiteY2" fmla="*/ 489609 h 1304966"/>
                <a:gd name="connsiteX3" fmla="*/ 371344 w 1038962"/>
                <a:gd name="connsiteY3" fmla="*/ 426889 h 1304966"/>
                <a:gd name="connsiteX4" fmla="*/ 486512 w 1038962"/>
                <a:gd name="connsiteY4" fmla="*/ 401108 h 1304966"/>
                <a:gd name="connsiteX5" fmla="*/ 394437 w 1038962"/>
                <a:gd name="connsiteY5" fmla="*/ 159808 h 1304966"/>
                <a:gd name="connsiteX6" fmla="*/ 826237 w 1038962"/>
                <a:gd name="connsiteY6" fmla="*/ 39158 h 1304966"/>
                <a:gd name="connsiteX7" fmla="*/ 772262 w 1038962"/>
                <a:gd name="connsiteY7" fmla="*/ 394758 h 1304966"/>
                <a:gd name="connsiteX8" fmla="*/ 823062 w 1038962"/>
                <a:gd name="connsiteY8" fmla="*/ 518583 h 1304966"/>
                <a:gd name="connsiteX9" fmla="*/ 994512 w 1038962"/>
                <a:gd name="connsiteY9" fmla="*/ 401108 h 1304966"/>
                <a:gd name="connsiteX10" fmla="*/ 1038962 w 1038962"/>
                <a:gd name="connsiteY10" fmla="*/ 502708 h 1304966"/>
                <a:gd name="connsiteX11" fmla="*/ 792200 w 1038962"/>
                <a:gd name="connsiteY11" fmla="*/ 615048 h 1304966"/>
                <a:gd name="connsiteX12" fmla="*/ 717931 w 1038962"/>
                <a:gd name="connsiteY12" fmla="*/ 426889 h 1304966"/>
                <a:gd name="connsiteX13" fmla="*/ 767444 w 1038962"/>
                <a:gd name="connsiteY13" fmla="*/ 113290 h 1304966"/>
                <a:gd name="connsiteX14" fmla="*/ 480162 w 1038962"/>
                <a:gd name="connsiteY14" fmla="*/ 223308 h 1304966"/>
                <a:gd name="connsiteX15" fmla="*/ 578587 w 1038962"/>
                <a:gd name="connsiteY15" fmla="*/ 464608 h 1304966"/>
                <a:gd name="connsiteX16" fmla="*/ 396100 w 1038962"/>
                <a:gd name="connsiteY16" fmla="*/ 552329 h 1304966"/>
                <a:gd name="connsiteX17" fmla="*/ 148537 w 1038962"/>
                <a:gd name="connsiteY17" fmla="*/ 615048 h 1304966"/>
                <a:gd name="connsiteX18" fmla="*/ 247562 w 1038962"/>
                <a:gd name="connsiteY18" fmla="*/ 1116807 h 1304966"/>
                <a:gd name="connsiteX19" fmla="*/ 24757 w 1038962"/>
                <a:gd name="connsiteY19" fmla="*/ 1304966 h 1304966"/>
                <a:gd name="connsiteX20" fmla="*/ 0 w 1038962"/>
                <a:gd name="connsiteY20" fmla="*/ 1116807 h 1304966"/>
                <a:gd name="connsiteX0" fmla="*/ 0 w 1038962"/>
                <a:gd name="connsiteY0" fmla="*/ 1116807 h 1304966"/>
                <a:gd name="connsiteX1" fmla="*/ 173294 w 1038962"/>
                <a:gd name="connsiteY1" fmla="*/ 1054087 h 1304966"/>
                <a:gd name="connsiteX2" fmla="*/ 99025 w 1038962"/>
                <a:gd name="connsiteY2" fmla="*/ 489609 h 1304966"/>
                <a:gd name="connsiteX3" fmla="*/ 371344 w 1038962"/>
                <a:gd name="connsiteY3" fmla="*/ 426889 h 1304966"/>
                <a:gd name="connsiteX4" fmla="*/ 486512 w 1038962"/>
                <a:gd name="connsiteY4" fmla="*/ 401108 h 1304966"/>
                <a:gd name="connsiteX5" fmla="*/ 394437 w 1038962"/>
                <a:gd name="connsiteY5" fmla="*/ 159808 h 1304966"/>
                <a:gd name="connsiteX6" fmla="*/ 826237 w 1038962"/>
                <a:gd name="connsiteY6" fmla="*/ 39158 h 1304966"/>
                <a:gd name="connsiteX7" fmla="*/ 772262 w 1038962"/>
                <a:gd name="connsiteY7" fmla="*/ 394758 h 1304966"/>
                <a:gd name="connsiteX8" fmla="*/ 823062 w 1038962"/>
                <a:gd name="connsiteY8" fmla="*/ 518583 h 1304966"/>
                <a:gd name="connsiteX9" fmla="*/ 994512 w 1038962"/>
                <a:gd name="connsiteY9" fmla="*/ 401108 h 1304966"/>
                <a:gd name="connsiteX10" fmla="*/ 1038962 w 1038962"/>
                <a:gd name="connsiteY10" fmla="*/ 502708 h 1304966"/>
                <a:gd name="connsiteX11" fmla="*/ 792200 w 1038962"/>
                <a:gd name="connsiteY11" fmla="*/ 615048 h 1304966"/>
                <a:gd name="connsiteX12" fmla="*/ 717931 w 1038962"/>
                <a:gd name="connsiteY12" fmla="*/ 426889 h 1304966"/>
                <a:gd name="connsiteX13" fmla="*/ 767444 w 1038962"/>
                <a:gd name="connsiteY13" fmla="*/ 113290 h 1304966"/>
                <a:gd name="connsiteX14" fmla="*/ 480162 w 1038962"/>
                <a:gd name="connsiteY14" fmla="*/ 223308 h 1304966"/>
                <a:gd name="connsiteX15" fmla="*/ 578587 w 1038962"/>
                <a:gd name="connsiteY15" fmla="*/ 464608 h 1304966"/>
                <a:gd name="connsiteX16" fmla="*/ 396100 w 1038962"/>
                <a:gd name="connsiteY16" fmla="*/ 552329 h 1304966"/>
                <a:gd name="connsiteX17" fmla="*/ 148537 w 1038962"/>
                <a:gd name="connsiteY17" fmla="*/ 615048 h 1304966"/>
                <a:gd name="connsiteX18" fmla="*/ 247562 w 1038962"/>
                <a:gd name="connsiteY18" fmla="*/ 1116807 h 1304966"/>
                <a:gd name="connsiteX19" fmla="*/ 24757 w 1038962"/>
                <a:gd name="connsiteY19" fmla="*/ 1304966 h 1304966"/>
                <a:gd name="connsiteX20" fmla="*/ 0 w 1038962"/>
                <a:gd name="connsiteY20" fmla="*/ 1116807 h 1304966"/>
                <a:gd name="connsiteX0" fmla="*/ 0 w 1038962"/>
                <a:gd name="connsiteY0" fmla="*/ 1116807 h 1304966"/>
                <a:gd name="connsiteX1" fmla="*/ 173294 w 1038962"/>
                <a:gd name="connsiteY1" fmla="*/ 1054087 h 1304966"/>
                <a:gd name="connsiteX2" fmla="*/ 99025 w 1038962"/>
                <a:gd name="connsiteY2" fmla="*/ 489609 h 1304966"/>
                <a:gd name="connsiteX3" fmla="*/ 371344 w 1038962"/>
                <a:gd name="connsiteY3" fmla="*/ 426889 h 1304966"/>
                <a:gd name="connsiteX4" fmla="*/ 486512 w 1038962"/>
                <a:gd name="connsiteY4" fmla="*/ 401108 h 1304966"/>
                <a:gd name="connsiteX5" fmla="*/ 394437 w 1038962"/>
                <a:gd name="connsiteY5" fmla="*/ 159808 h 1304966"/>
                <a:gd name="connsiteX6" fmla="*/ 826237 w 1038962"/>
                <a:gd name="connsiteY6" fmla="*/ 39158 h 1304966"/>
                <a:gd name="connsiteX7" fmla="*/ 772262 w 1038962"/>
                <a:gd name="connsiteY7" fmla="*/ 394758 h 1304966"/>
                <a:gd name="connsiteX8" fmla="*/ 823062 w 1038962"/>
                <a:gd name="connsiteY8" fmla="*/ 518583 h 1304966"/>
                <a:gd name="connsiteX9" fmla="*/ 994512 w 1038962"/>
                <a:gd name="connsiteY9" fmla="*/ 401108 h 1304966"/>
                <a:gd name="connsiteX10" fmla="*/ 1038962 w 1038962"/>
                <a:gd name="connsiteY10" fmla="*/ 502708 h 1304966"/>
                <a:gd name="connsiteX11" fmla="*/ 792200 w 1038962"/>
                <a:gd name="connsiteY11" fmla="*/ 615048 h 1304966"/>
                <a:gd name="connsiteX12" fmla="*/ 717931 w 1038962"/>
                <a:gd name="connsiteY12" fmla="*/ 426889 h 1304966"/>
                <a:gd name="connsiteX13" fmla="*/ 767444 w 1038962"/>
                <a:gd name="connsiteY13" fmla="*/ 113290 h 1304966"/>
                <a:gd name="connsiteX14" fmla="*/ 480162 w 1038962"/>
                <a:gd name="connsiteY14" fmla="*/ 223308 h 1304966"/>
                <a:gd name="connsiteX15" fmla="*/ 578587 w 1038962"/>
                <a:gd name="connsiteY15" fmla="*/ 464608 h 1304966"/>
                <a:gd name="connsiteX16" fmla="*/ 396100 w 1038962"/>
                <a:gd name="connsiteY16" fmla="*/ 552329 h 1304966"/>
                <a:gd name="connsiteX17" fmla="*/ 198050 w 1038962"/>
                <a:gd name="connsiteY17" fmla="*/ 552329 h 1304966"/>
                <a:gd name="connsiteX18" fmla="*/ 247562 w 1038962"/>
                <a:gd name="connsiteY18" fmla="*/ 1116807 h 1304966"/>
                <a:gd name="connsiteX19" fmla="*/ 24757 w 1038962"/>
                <a:gd name="connsiteY19" fmla="*/ 1304966 h 1304966"/>
                <a:gd name="connsiteX20" fmla="*/ 0 w 1038962"/>
                <a:gd name="connsiteY20" fmla="*/ 1116807 h 1304966"/>
                <a:gd name="connsiteX0" fmla="*/ 0 w 1038962"/>
                <a:gd name="connsiteY0" fmla="*/ 1116807 h 1304966"/>
                <a:gd name="connsiteX1" fmla="*/ 173294 w 1038962"/>
                <a:gd name="connsiteY1" fmla="*/ 1054087 h 1304966"/>
                <a:gd name="connsiteX2" fmla="*/ 99025 w 1038962"/>
                <a:gd name="connsiteY2" fmla="*/ 489609 h 1304966"/>
                <a:gd name="connsiteX3" fmla="*/ 371344 w 1038962"/>
                <a:gd name="connsiteY3" fmla="*/ 426889 h 1304966"/>
                <a:gd name="connsiteX4" fmla="*/ 486512 w 1038962"/>
                <a:gd name="connsiteY4" fmla="*/ 401108 h 1304966"/>
                <a:gd name="connsiteX5" fmla="*/ 394437 w 1038962"/>
                <a:gd name="connsiteY5" fmla="*/ 159808 h 1304966"/>
                <a:gd name="connsiteX6" fmla="*/ 826237 w 1038962"/>
                <a:gd name="connsiteY6" fmla="*/ 39158 h 1304966"/>
                <a:gd name="connsiteX7" fmla="*/ 772262 w 1038962"/>
                <a:gd name="connsiteY7" fmla="*/ 394758 h 1304966"/>
                <a:gd name="connsiteX8" fmla="*/ 823062 w 1038962"/>
                <a:gd name="connsiteY8" fmla="*/ 518583 h 1304966"/>
                <a:gd name="connsiteX9" fmla="*/ 994512 w 1038962"/>
                <a:gd name="connsiteY9" fmla="*/ 401108 h 1304966"/>
                <a:gd name="connsiteX10" fmla="*/ 1038962 w 1038962"/>
                <a:gd name="connsiteY10" fmla="*/ 502708 h 1304966"/>
                <a:gd name="connsiteX11" fmla="*/ 792200 w 1038962"/>
                <a:gd name="connsiteY11" fmla="*/ 615048 h 1304966"/>
                <a:gd name="connsiteX12" fmla="*/ 717931 w 1038962"/>
                <a:gd name="connsiteY12" fmla="*/ 426889 h 1304966"/>
                <a:gd name="connsiteX13" fmla="*/ 767444 w 1038962"/>
                <a:gd name="connsiteY13" fmla="*/ 113290 h 1304966"/>
                <a:gd name="connsiteX14" fmla="*/ 480162 w 1038962"/>
                <a:gd name="connsiteY14" fmla="*/ 223308 h 1304966"/>
                <a:gd name="connsiteX15" fmla="*/ 578587 w 1038962"/>
                <a:gd name="connsiteY15" fmla="*/ 464608 h 1304966"/>
                <a:gd name="connsiteX16" fmla="*/ 198050 w 1038962"/>
                <a:gd name="connsiteY16" fmla="*/ 552329 h 1304966"/>
                <a:gd name="connsiteX17" fmla="*/ 247562 w 1038962"/>
                <a:gd name="connsiteY17" fmla="*/ 1116807 h 1304966"/>
                <a:gd name="connsiteX18" fmla="*/ 24757 w 1038962"/>
                <a:gd name="connsiteY18" fmla="*/ 1304966 h 1304966"/>
                <a:gd name="connsiteX19" fmla="*/ 0 w 1038962"/>
                <a:gd name="connsiteY19" fmla="*/ 1116807 h 1304966"/>
                <a:gd name="connsiteX0" fmla="*/ 0 w 1038962"/>
                <a:gd name="connsiteY0" fmla="*/ 1116807 h 1304966"/>
                <a:gd name="connsiteX1" fmla="*/ 173294 w 1038962"/>
                <a:gd name="connsiteY1" fmla="*/ 1054087 h 1304966"/>
                <a:gd name="connsiteX2" fmla="*/ 99025 w 1038962"/>
                <a:gd name="connsiteY2" fmla="*/ 489609 h 1304966"/>
                <a:gd name="connsiteX3" fmla="*/ 371344 w 1038962"/>
                <a:gd name="connsiteY3" fmla="*/ 426889 h 1304966"/>
                <a:gd name="connsiteX4" fmla="*/ 486512 w 1038962"/>
                <a:gd name="connsiteY4" fmla="*/ 401108 h 1304966"/>
                <a:gd name="connsiteX5" fmla="*/ 394437 w 1038962"/>
                <a:gd name="connsiteY5" fmla="*/ 159808 h 1304966"/>
                <a:gd name="connsiteX6" fmla="*/ 826237 w 1038962"/>
                <a:gd name="connsiteY6" fmla="*/ 39158 h 1304966"/>
                <a:gd name="connsiteX7" fmla="*/ 772262 w 1038962"/>
                <a:gd name="connsiteY7" fmla="*/ 394758 h 1304966"/>
                <a:gd name="connsiteX8" fmla="*/ 823062 w 1038962"/>
                <a:gd name="connsiteY8" fmla="*/ 518583 h 1304966"/>
                <a:gd name="connsiteX9" fmla="*/ 994512 w 1038962"/>
                <a:gd name="connsiteY9" fmla="*/ 401108 h 1304966"/>
                <a:gd name="connsiteX10" fmla="*/ 1038962 w 1038962"/>
                <a:gd name="connsiteY10" fmla="*/ 502708 h 1304966"/>
                <a:gd name="connsiteX11" fmla="*/ 792200 w 1038962"/>
                <a:gd name="connsiteY11" fmla="*/ 615048 h 1304966"/>
                <a:gd name="connsiteX12" fmla="*/ 717931 w 1038962"/>
                <a:gd name="connsiteY12" fmla="*/ 426889 h 1304966"/>
                <a:gd name="connsiteX13" fmla="*/ 767444 w 1038962"/>
                <a:gd name="connsiteY13" fmla="*/ 113290 h 1304966"/>
                <a:gd name="connsiteX14" fmla="*/ 480162 w 1038962"/>
                <a:gd name="connsiteY14" fmla="*/ 223308 h 1304966"/>
                <a:gd name="connsiteX15" fmla="*/ 594150 w 1038962"/>
                <a:gd name="connsiteY15" fmla="*/ 552329 h 1304966"/>
                <a:gd name="connsiteX16" fmla="*/ 198050 w 1038962"/>
                <a:gd name="connsiteY16" fmla="*/ 552329 h 1304966"/>
                <a:gd name="connsiteX17" fmla="*/ 247562 w 1038962"/>
                <a:gd name="connsiteY17" fmla="*/ 1116807 h 1304966"/>
                <a:gd name="connsiteX18" fmla="*/ 24757 w 1038962"/>
                <a:gd name="connsiteY18" fmla="*/ 1304966 h 1304966"/>
                <a:gd name="connsiteX19" fmla="*/ 0 w 1038962"/>
                <a:gd name="connsiteY19" fmla="*/ 1116807 h 1304966"/>
                <a:gd name="connsiteX0" fmla="*/ 0 w 1038962"/>
                <a:gd name="connsiteY0" fmla="*/ 1116807 h 1304966"/>
                <a:gd name="connsiteX1" fmla="*/ 173294 w 1038962"/>
                <a:gd name="connsiteY1" fmla="*/ 1054087 h 1304966"/>
                <a:gd name="connsiteX2" fmla="*/ 99025 w 1038962"/>
                <a:gd name="connsiteY2" fmla="*/ 489609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94150 w 1038962"/>
                <a:gd name="connsiteY14" fmla="*/ 552329 h 1304966"/>
                <a:gd name="connsiteX15" fmla="*/ 198050 w 1038962"/>
                <a:gd name="connsiteY15" fmla="*/ 552329 h 1304966"/>
                <a:gd name="connsiteX16" fmla="*/ 247562 w 1038962"/>
                <a:gd name="connsiteY16" fmla="*/ 1116807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1038962"/>
                <a:gd name="connsiteY0" fmla="*/ 1116807 h 1304966"/>
                <a:gd name="connsiteX1" fmla="*/ 173294 w 1038962"/>
                <a:gd name="connsiteY1" fmla="*/ 1054087 h 1304966"/>
                <a:gd name="connsiteX2" fmla="*/ 99025 w 1038962"/>
                <a:gd name="connsiteY2" fmla="*/ 489609 h 1304966"/>
                <a:gd name="connsiteX3" fmla="*/ 486512 w 1038962"/>
                <a:gd name="connsiteY3" fmla="*/ 401108 h 1304966"/>
                <a:gd name="connsiteX4" fmla="*/ 394437 w 1038962"/>
                <a:gd name="connsiteY4" fmla="*/ 159808 h 1304966"/>
                <a:gd name="connsiteX5" fmla="*/ 826237 w 1038962"/>
                <a:gd name="connsiteY5" fmla="*/ 39158 h 1304966"/>
                <a:gd name="connsiteX6" fmla="*/ 772262 w 1038962"/>
                <a:gd name="connsiteY6" fmla="*/ 394758 h 1304966"/>
                <a:gd name="connsiteX7" fmla="*/ 823062 w 1038962"/>
                <a:gd name="connsiteY7" fmla="*/ 518583 h 1304966"/>
                <a:gd name="connsiteX8" fmla="*/ 994512 w 1038962"/>
                <a:gd name="connsiteY8" fmla="*/ 401108 h 1304966"/>
                <a:gd name="connsiteX9" fmla="*/ 1038962 w 1038962"/>
                <a:gd name="connsiteY9" fmla="*/ 502708 h 1304966"/>
                <a:gd name="connsiteX10" fmla="*/ 792200 w 1038962"/>
                <a:gd name="connsiteY10" fmla="*/ 615048 h 1304966"/>
                <a:gd name="connsiteX11" fmla="*/ 717931 w 1038962"/>
                <a:gd name="connsiteY11" fmla="*/ 426889 h 1304966"/>
                <a:gd name="connsiteX12" fmla="*/ 767444 w 1038962"/>
                <a:gd name="connsiteY12" fmla="*/ 113290 h 1304966"/>
                <a:gd name="connsiteX13" fmla="*/ 480162 w 1038962"/>
                <a:gd name="connsiteY13" fmla="*/ 223308 h 1304966"/>
                <a:gd name="connsiteX14" fmla="*/ 594150 w 1038962"/>
                <a:gd name="connsiteY14" fmla="*/ 552329 h 1304966"/>
                <a:gd name="connsiteX15" fmla="*/ 173294 w 1038962"/>
                <a:gd name="connsiteY15" fmla="*/ 615048 h 1304966"/>
                <a:gd name="connsiteX16" fmla="*/ 247562 w 1038962"/>
                <a:gd name="connsiteY16" fmla="*/ 1116807 h 1304966"/>
                <a:gd name="connsiteX17" fmla="*/ 24757 w 1038962"/>
                <a:gd name="connsiteY17" fmla="*/ 1304966 h 1304966"/>
                <a:gd name="connsiteX18" fmla="*/ 0 w 1038962"/>
                <a:gd name="connsiteY18" fmla="*/ 1116807 h 1304966"/>
                <a:gd name="connsiteX0" fmla="*/ 0 w 994512"/>
                <a:gd name="connsiteY0" fmla="*/ 1116807 h 1304966"/>
                <a:gd name="connsiteX1" fmla="*/ 173294 w 994512"/>
                <a:gd name="connsiteY1" fmla="*/ 1054087 h 1304966"/>
                <a:gd name="connsiteX2" fmla="*/ 99025 w 994512"/>
                <a:gd name="connsiteY2" fmla="*/ 489609 h 1304966"/>
                <a:gd name="connsiteX3" fmla="*/ 486512 w 994512"/>
                <a:gd name="connsiteY3" fmla="*/ 401108 h 1304966"/>
                <a:gd name="connsiteX4" fmla="*/ 394437 w 994512"/>
                <a:gd name="connsiteY4" fmla="*/ 159808 h 1304966"/>
                <a:gd name="connsiteX5" fmla="*/ 826237 w 994512"/>
                <a:gd name="connsiteY5" fmla="*/ 39158 h 1304966"/>
                <a:gd name="connsiteX6" fmla="*/ 772262 w 994512"/>
                <a:gd name="connsiteY6" fmla="*/ 394758 h 1304966"/>
                <a:gd name="connsiteX7" fmla="*/ 823062 w 994512"/>
                <a:gd name="connsiteY7" fmla="*/ 518583 h 1304966"/>
                <a:gd name="connsiteX8" fmla="*/ 994512 w 994512"/>
                <a:gd name="connsiteY8" fmla="*/ 401108 h 1304966"/>
                <a:gd name="connsiteX9" fmla="*/ 792200 w 994512"/>
                <a:gd name="connsiteY9" fmla="*/ 615048 h 1304966"/>
                <a:gd name="connsiteX10" fmla="*/ 717931 w 994512"/>
                <a:gd name="connsiteY10" fmla="*/ 426889 h 1304966"/>
                <a:gd name="connsiteX11" fmla="*/ 767444 w 994512"/>
                <a:gd name="connsiteY11" fmla="*/ 113290 h 1304966"/>
                <a:gd name="connsiteX12" fmla="*/ 480162 w 994512"/>
                <a:gd name="connsiteY12" fmla="*/ 223308 h 1304966"/>
                <a:gd name="connsiteX13" fmla="*/ 594150 w 994512"/>
                <a:gd name="connsiteY13" fmla="*/ 552329 h 1304966"/>
                <a:gd name="connsiteX14" fmla="*/ 173294 w 994512"/>
                <a:gd name="connsiteY14" fmla="*/ 615048 h 1304966"/>
                <a:gd name="connsiteX15" fmla="*/ 247562 w 994512"/>
                <a:gd name="connsiteY15" fmla="*/ 1116807 h 1304966"/>
                <a:gd name="connsiteX16" fmla="*/ 24757 w 994512"/>
                <a:gd name="connsiteY16" fmla="*/ 1304966 h 1304966"/>
                <a:gd name="connsiteX17" fmla="*/ 0 w 994512"/>
                <a:gd name="connsiteY17" fmla="*/ 1116807 h 1304966"/>
                <a:gd name="connsiteX0" fmla="*/ 0 w 889208"/>
                <a:gd name="connsiteY0" fmla="*/ 1116807 h 1304966"/>
                <a:gd name="connsiteX1" fmla="*/ 173294 w 889208"/>
                <a:gd name="connsiteY1" fmla="*/ 1054087 h 1304966"/>
                <a:gd name="connsiteX2" fmla="*/ 99025 w 889208"/>
                <a:gd name="connsiteY2" fmla="*/ 489609 h 1304966"/>
                <a:gd name="connsiteX3" fmla="*/ 486512 w 889208"/>
                <a:gd name="connsiteY3" fmla="*/ 401108 h 1304966"/>
                <a:gd name="connsiteX4" fmla="*/ 394437 w 889208"/>
                <a:gd name="connsiteY4" fmla="*/ 159808 h 1304966"/>
                <a:gd name="connsiteX5" fmla="*/ 826237 w 889208"/>
                <a:gd name="connsiteY5" fmla="*/ 39158 h 1304966"/>
                <a:gd name="connsiteX6" fmla="*/ 772262 w 889208"/>
                <a:gd name="connsiteY6" fmla="*/ 394758 h 1304966"/>
                <a:gd name="connsiteX7" fmla="*/ 823062 w 889208"/>
                <a:gd name="connsiteY7" fmla="*/ 518583 h 1304966"/>
                <a:gd name="connsiteX8" fmla="*/ 792200 w 889208"/>
                <a:gd name="connsiteY8" fmla="*/ 615048 h 1304966"/>
                <a:gd name="connsiteX9" fmla="*/ 717931 w 889208"/>
                <a:gd name="connsiteY9" fmla="*/ 426889 h 1304966"/>
                <a:gd name="connsiteX10" fmla="*/ 767444 w 889208"/>
                <a:gd name="connsiteY10" fmla="*/ 113290 h 1304966"/>
                <a:gd name="connsiteX11" fmla="*/ 480162 w 889208"/>
                <a:gd name="connsiteY11" fmla="*/ 223308 h 1304966"/>
                <a:gd name="connsiteX12" fmla="*/ 594150 w 889208"/>
                <a:gd name="connsiteY12" fmla="*/ 552329 h 1304966"/>
                <a:gd name="connsiteX13" fmla="*/ 173294 w 889208"/>
                <a:gd name="connsiteY13" fmla="*/ 615048 h 1304966"/>
                <a:gd name="connsiteX14" fmla="*/ 247562 w 889208"/>
                <a:gd name="connsiteY14" fmla="*/ 1116807 h 1304966"/>
                <a:gd name="connsiteX15" fmla="*/ 24757 w 889208"/>
                <a:gd name="connsiteY15" fmla="*/ 1304966 h 1304966"/>
                <a:gd name="connsiteX16" fmla="*/ 0 w 889208"/>
                <a:gd name="connsiteY16" fmla="*/ 1116807 h 1304966"/>
                <a:gd name="connsiteX0" fmla="*/ 0 w 889208"/>
                <a:gd name="connsiteY0" fmla="*/ 1116807 h 1304966"/>
                <a:gd name="connsiteX1" fmla="*/ 173294 w 889208"/>
                <a:gd name="connsiteY1" fmla="*/ 1054087 h 1304966"/>
                <a:gd name="connsiteX2" fmla="*/ 99025 w 889208"/>
                <a:gd name="connsiteY2" fmla="*/ 489609 h 1304966"/>
                <a:gd name="connsiteX3" fmla="*/ 486512 w 889208"/>
                <a:gd name="connsiteY3" fmla="*/ 401108 h 1304966"/>
                <a:gd name="connsiteX4" fmla="*/ 394437 w 889208"/>
                <a:gd name="connsiteY4" fmla="*/ 159808 h 1304966"/>
                <a:gd name="connsiteX5" fmla="*/ 826237 w 889208"/>
                <a:gd name="connsiteY5" fmla="*/ 39158 h 1304966"/>
                <a:gd name="connsiteX6" fmla="*/ 772262 w 889208"/>
                <a:gd name="connsiteY6" fmla="*/ 394758 h 1304966"/>
                <a:gd name="connsiteX7" fmla="*/ 792200 w 889208"/>
                <a:gd name="connsiteY7" fmla="*/ 615048 h 1304966"/>
                <a:gd name="connsiteX8" fmla="*/ 717931 w 889208"/>
                <a:gd name="connsiteY8" fmla="*/ 426889 h 1304966"/>
                <a:gd name="connsiteX9" fmla="*/ 767444 w 889208"/>
                <a:gd name="connsiteY9" fmla="*/ 113290 h 1304966"/>
                <a:gd name="connsiteX10" fmla="*/ 480162 w 889208"/>
                <a:gd name="connsiteY10" fmla="*/ 223308 h 1304966"/>
                <a:gd name="connsiteX11" fmla="*/ 594150 w 889208"/>
                <a:gd name="connsiteY11" fmla="*/ 552329 h 1304966"/>
                <a:gd name="connsiteX12" fmla="*/ 173294 w 889208"/>
                <a:gd name="connsiteY12" fmla="*/ 615048 h 1304966"/>
                <a:gd name="connsiteX13" fmla="*/ 247562 w 889208"/>
                <a:gd name="connsiteY13" fmla="*/ 1116807 h 1304966"/>
                <a:gd name="connsiteX14" fmla="*/ 24757 w 889208"/>
                <a:gd name="connsiteY14" fmla="*/ 1304966 h 1304966"/>
                <a:gd name="connsiteX15" fmla="*/ 0 w 889208"/>
                <a:gd name="connsiteY15" fmla="*/ 1116807 h 1304966"/>
                <a:gd name="connsiteX0" fmla="*/ 0 w 889208"/>
                <a:gd name="connsiteY0" fmla="*/ 1116807 h 1304966"/>
                <a:gd name="connsiteX1" fmla="*/ 173294 w 889208"/>
                <a:gd name="connsiteY1" fmla="*/ 1054087 h 1304966"/>
                <a:gd name="connsiteX2" fmla="*/ 99025 w 889208"/>
                <a:gd name="connsiteY2" fmla="*/ 489609 h 1304966"/>
                <a:gd name="connsiteX3" fmla="*/ 486512 w 889208"/>
                <a:gd name="connsiteY3" fmla="*/ 401108 h 1304966"/>
                <a:gd name="connsiteX4" fmla="*/ 394437 w 889208"/>
                <a:gd name="connsiteY4" fmla="*/ 159808 h 1304966"/>
                <a:gd name="connsiteX5" fmla="*/ 826237 w 889208"/>
                <a:gd name="connsiteY5" fmla="*/ 39158 h 1304966"/>
                <a:gd name="connsiteX6" fmla="*/ 772262 w 889208"/>
                <a:gd name="connsiteY6" fmla="*/ 394758 h 1304966"/>
                <a:gd name="connsiteX7" fmla="*/ 717931 w 889208"/>
                <a:gd name="connsiteY7" fmla="*/ 426889 h 1304966"/>
                <a:gd name="connsiteX8" fmla="*/ 767444 w 889208"/>
                <a:gd name="connsiteY8" fmla="*/ 113290 h 1304966"/>
                <a:gd name="connsiteX9" fmla="*/ 480162 w 889208"/>
                <a:gd name="connsiteY9" fmla="*/ 223308 h 1304966"/>
                <a:gd name="connsiteX10" fmla="*/ 594150 w 889208"/>
                <a:gd name="connsiteY10" fmla="*/ 552329 h 1304966"/>
                <a:gd name="connsiteX11" fmla="*/ 173294 w 889208"/>
                <a:gd name="connsiteY11" fmla="*/ 615048 h 1304966"/>
                <a:gd name="connsiteX12" fmla="*/ 247562 w 889208"/>
                <a:gd name="connsiteY12" fmla="*/ 1116807 h 1304966"/>
                <a:gd name="connsiteX13" fmla="*/ 24757 w 889208"/>
                <a:gd name="connsiteY13" fmla="*/ 1304966 h 1304966"/>
                <a:gd name="connsiteX14" fmla="*/ 0 w 889208"/>
                <a:gd name="connsiteY14" fmla="*/ 1116807 h 1304966"/>
                <a:gd name="connsiteX0" fmla="*/ 0 w 889208"/>
                <a:gd name="connsiteY0" fmla="*/ 1116807 h 1304966"/>
                <a:gd name="connsiteX1" fmla="*/ 173294 w 889208"/>
                <a:gd name="connsiteY1" fmla="*/ 1054087 h 1304966"/>
                <a:gd name="connsiteX2" fmla="*/ 99025 w 889208"/>
                <a:gd name="connsiteY2" fmla="*/ 489609 h 1304966"/>
                <a:gd name="connsiteX3" fmla="*/ 486512 w 889208"/>
                <a:gd name="connsiteY3" fmla="*/ 401108 h 1304966"/>
                <a:gd name="connsiteX4" fmla="*/ 394437 w 889208"/>
                <a:gd name="connsiteY4" fmla="*/ 159808 h 1304966"/>
                <a:gd name="connsiteX5" fmla="*/ 826237 w 889208"/>
                <a:gd name="connsiteY5" fmla="*/ 39158 h 1304966"/>
                <a:gd name="connsiteX6" fmla="*/ 772262 w 889208"/>
                <a:gd name="connsiteY6" fmla="*/ 394758 h 1304966"/>
                <a:gd name="connsiteX7" fmla="*/ 717931 w 889208"/>
                <a:gd name="connsiteY7" fmla="*/ 426889 h 1304966"/>
                <a:gd name="connsiteX8" fmla="*/ 767444 w 889208"/>
                <a:gd name="connsiteY8" fmla="*/ 113290 h 1304966"/>
                <a:gd name="connsiteX9" fmla="*/ 480162 w 889208"/>
                <a:gd name="connsiteY9" fmla="*/ 223308 h 1304966"/>
                <a:gd name="connsiteX10" fmla="*/ 594150 w 889208"/>
                <a:gd name="connsiteY10" fmla="*/ 552329 h 1304966"/>
                <a:gd name="connsiteX11" fmla="*/ 173294 w 889208"/>
                <a:gd name="connsiteY11" fmla="*/ 615048 h 1304966"/>
                <a:gd name="connsiteX12" fmla="*/ 247562 w 889208"/>
                <a:gd name="connsiteY12" fmla="*/ 1116807 h 1304966"/>
                <a:gd name="connsiteX13" fmla="*/ 24757 w 889208"/>
                <a:gd name="connsiteY13" fmla="*/ 1304966 h 1304966"/>
                <a:gd name="connsiteX0" fmla="*/ 0 w 889208"/>
                <a:gd name="connsiteY0" fmla="*/ 1116807 h 1158621"/>
                <a:gd name="connsiteX1" fmla="*/ 173294 w 889208"/>
                <a:gd name="connsiteY1" fmla="*/ 1054087 h 1158621"/>
                <a:gd name="connsiteX2" fmla="*/ 99025 w 889208"/>
                <a:gd name="connsiteY2" fmla="*/ 489609 h 1158621"/>
                <a:gd name="connsiteX3" fmla="*/ 486512 w 889208"/>
                <a:gd name="connsiteY3" fmla="*/ 401108 h 1158621"/>
                <a:gd name="connsiteX4" fmla="*/ 394437 w 889208"/>
                <a:gd name="connsiteY4" fmla="*/ 159808 h 1158621"/>
                <a:gd name="connsiteX5" fmla="*/ 826237 w 889208"/>
                <a:gd name="connsiteY5" fmla="*/ 39158 h 1158621"/>
                <a:gd name="connsiteX6" fmla="*/ 772262 w 889208"/>
                <a:gd name="connsiteY6" fmla="*/ 394758 h 1158621"/>
                <a:gd name="connsiteX7" fmla="*/ 717931 w 889208"/>
                <a:gd name="connsiteY7" fmla="*/ 426889 h 1158621"/>
                <a:gd name="connsiteX8" fmla="*/ 767444 w 889208"/>
                <a:gd name="connsiteY8" fmla="*/ 113290 h 1158621"/>
                <a:gd name="connsiteX9" fmla="*/ 480162 w 889208"/>
                <a:gd name="connsiteY9" fmla="*/ 223308 h 1158621"/>
                <a:gd name="connsiteX10" fmla="*/ 594150 w 889208"/>
                <a:gd name="connsiteY10" fmla="*/ 552329 h 1158621"/>
                <a:gd name="connsiteX11" fmla="*/ 173294 w 889208"/>
                <a:gd name="connsiteY11" fmla="*/ 615048 h 1158621"/>
                <a:gd name="connsiteX12" fmla="*/ 247562 w 889208"/>
                <a:gd name="connsiteY12" fmla="*/ 1116807 h 1158621"/>
                <a:gd name="connsiteX0" fmla="*/ 0 w 889208"/>
                <a:gd name="connsiteY0" fmla="*/ 1116807 h 1158621"/>
                <a:gd name="connsiteX1" fmla="*/ 173294 w 889208"/>
                <a:gd name="connsiteY1" fmla="*/ 1054087 h 1158621"/>
                <a:gd name="connsiteX2" fmla="*/ 99025 w 889208"/>
                <a:gd name="connsiteY2" fmla="*/ 489609 h 1158621"/>
                <a:gd name="connsiteX3" fmla="*/ 486512 w 889208"/>
                <a:gd name="connsiteY3" fmla="*/ 401108 h 1158621"/>
                <a:gd name="connsiteX4" fmla="*/ 394437 w 889208"/>
                <a:gd name="connsiteY4" fmla="*/ 159808 h 1158621"/>
                <a:gd name="connsiteX5" fmla="*/ 826237 w 889208"/>
                <a:gd name="connsiteY5" fmla="*/ 39158 h 1158621"/>
                <a:gd name="connsiteX6" fmla="*/ 772262 w 889208"/>
                <a:gd name="connsiteY6" fmla="*/ 394758 h 1158621"/>
                <a:gd name="connsiteX7" fmla="*/ 717931 w 889208"/>
                <a:gd name="connsiteY7" fmla="*/ 426889 h 1158621"/>
                <a:gd name="connsiteX8" fmla="*/ 767444 w 889208"/>
                <a:gd name="connsiteY8" fmla="*/ 113290 h 1158621"/>
                <a:gd name="connsiteX9" fmla="*/ 480162 w 889208"/>
                <a:gd name="connsiteY9" fmla="*/ 223308 h 1158621"/>
                <a:gd name="connsiteX10" fmla="*/ 594150 w 889208"/>
                <a:gd name="connsiteY10" fmla="*/ 552329 h 1158621"/>
                <a:gd name="connsiteX11" fmla="*/ 173294 w 889208"/>
                <a:gd name="connsiteY11" fmla="*/ 615048 h 1158621"/>
                <a:gd name="connsiteX0" fmla="*/ 126472 w 842386"/>
                <a:gd name="connsiteY0" fmla="*/ 1054087 h 1054086"/>
                <a:gd name="connsiteX1" fmla="*/ 52203 w 842386"/>
                <a:gd name="connsiteY1" fmla="*/ 489609 h 1054086"/>
                <a:gd name="connsiteX2" fmla="*/ 439690 w 842386"/>
                <a:gd name="connsiteY2" fmla="*/ 401108 h 1054086"/>
                <a:gd name="connsiteX3" fmla="*/ 347615 w 842386"/>
                <a:gd name="connsiteY3" fmla="*/ 159808 h 1054086"/>
                <a:gd name="connsiteX4" fmla="*/ 779415 w 842386"/>
                <a:gd name="connsiteY4" fmla="*/ 39158 h 1054086"/>
                <a:gd name="connsiteX5" fmla="*/ 725440 w 842386"/>
                <a:gd name="connsiteY5" fmla="*/ 394758 h 1054086"/>
                <a:gd name="connsiteX6" fmla="*/ 671109 w 842386"/>
                <a:gd name="connsiteY6" fmla="*/ 426889 h 1054086"/>
                <a:gd name="connsiteX7" fmla="*/ 720622 w 842386"/>
                <a:gd name="connsiteY7" fmla="*/ 113290 h 1054086"/>
                <a:gd name="connsiteX8" fmla="*/ 433340 w 842386"/>
                <a:gd name="connsiteY8" fmla="*/ 223308 h 1054086"/>
                <a:gd name="connsiteX9" fmla="*/ 547328 w 842386"/>
                <a:gd name="connsiteY9" fmla="*/ 552329 h 1054086"/>
                <a:gd name="connsiteX10" fmla="*/ 126472 w 842386"/>
                <a:gd name="connsiteY10" fmla="*/ 615048 h 1054086"/>
                <a:gd name="connsiteX0" fmla="*/ 0 w 790183"/>
                <a:gd name="connsiteY0" fmla="*/ 489609 h 617620"/>
                <a:gd name="connsiteX1" fmla="*/ 387487 w 790183"/>
                <a:gd name="connsiteY1" fmla="*/ 401108 h 617620"/>
                <a:gd name="connsiteX2" fmla="*/ 295412 w 790183"/>
                <a:gd name="connsiteY2" fmla="*/ 159808 h 617620"/>
                <a:gd name="connsiteX3" fmla="*/ 727212 w 790183"/>
                <a:gd name="connsiteY3" fmla="*/ 39158 h 617620"/>
                <a:gd name="connsiteX4" fmla="*/ 673237 w 790183"/>
                <a:gd name="connsiteY4" fmla="*/ 394758 h 617620"/>
                <a:gd name="connsiteX5" fmla="*/ 618906 w 790183"/>
                <a:gd name="connsiteY5" fmla="*/ 426889 h 617620"/>
                <a:gd name="connsiteX6" fmla="*/ 668419 w 790183"/>
                <a:gd name="connsiteY6" fmla="*/ 113290 h 617620"/>
                <a:gd name="connsiteX7" fmla="*/ 381137 w 790183"/>
                <a:gd name="connsiteY7" fmla="*/ 223308 h 617620"/>
                <a:gd name="connsiteX8" fmla="*/ 495125 w 790183"/>
                <a:gd name="connsiteY8" fmla="*/ 552329 h 617620"/>
                <a:gd name="connsiteX9" fmla="*/ 74269 w 790183"/>
                <a:gd name="connsiteY9" fmla="*/ 615048 h 617620"/>
                <a:gd name="connsiteX0" fmla="*/ 313218 w 715914"/>
                <a:gd name="connsiteY0" fmla="*/ 401108 h 617620"/>
                <a:gd name="connsiteX1" fmla="*/ 221143 w 715914"/>
                <a:gd name="connsiteY1" fmla="*/ 159808 h 617620"/>
                <a:gd name="connsiteX2" fmla="*/ 652943 w 715914"/>
                <a:gd name="connsiteY2" fmla="*/ 39158 h 617620"/>
                <a:gd name="connsiteX3" fmla="*/ 598968 w 715914"/>
                <a:gd name="connsiteY3" fmla="*/ 394758 h 617620"/>
                <a:gd name="connsiteX4" fmla="*/ 544637 w 715914"/>
                <a:gd name="connsiteY4" fmla="*/ 426889 h 617620"/>
                <a:gd name="connsiteX5" fmla="*/ 594150 w 715914"/>
                <a:gd name="connsiteY5" fmla="*/ 113290 h 617620"/>
                <a:gd name="connsiteX6" fmla="*/ 306868 w 715914"/>
                <a:gd name="connsiteY6" fmla="*/ 223308 h 617620"/>
                <a:gd name="connsiteX7" fmla="*/ 420856 w 715914"/>
                <a:gd name="connsiteY7" fmla="*/ 552329 h 617620"/>
                <a:gd name="connsiteX8" fmla="*/ 0 w 715914"/>
                <a:gd name="connsiteY8" fmla="*/ 615048 h 617620"/>
                <a:gd name="connsiteX0" fmla="*/ 148696 w 551392"/>
                <a:gd name="connsiteY0" fmla="*/ 401108 h 552329"/>
                <a:gd name="connsiteX1" fmla="*/ 56621 w 551392"/>
                <a:gd name="connsiteY1" fmla="*/ 159808 h 552329"/>
                <a:gd name="connsiteX2" fmla="*/ 488421 w 551392"/>
                <a:gd name="connsiteY2" fmla="*/ 39158 h 552329"/>
                <a:gd name="connsiteX3" fmla="*/ 434446 w 551392"/>
                <a:gd name="connsiteY3" fmla="*/ 394758 h 552329"/>
                <a:gd name="connsiteX4" fmla="*/ 380115 w 551392"/>
                <a:gd name="connsiteY4" fmla="*/ 426889 h 552329"/>
                <a:gd name="connsiteX5" fmla="*/ 429628 w 551392"/>
                <a:gd name="connsiteY5" fmla="*/ 113290 h 552329"/>
                <a:gd name="connsiteX6" fmla="*/ 142346 w 551392"/>
                <a:gd name="connsiteY6" fmla="*/ 223308 h 552329"/>
                <a:gd name="connsiteX7" fmla="*/ 256334 w 551392"/>
                <a:gd name="connsiteY7" fmla="*/ 552329 h 552329"/>
                <a:gd name="connsiteX0" fmla="*/ 148696 w 551392"/>
                <a:gd name="connsiteY0" fmla="*/ 401108 h 552329"/>
                <a:gd name="connsiteX1" fmla="*/ 56621 w 551392"/>
                <a:gd name="connsiteY1" fmla="*/ 159808 h 552329"/>
                <a:gd name="connsiteX2" fmla="*/ 488421 w 551392"/>
                <a:gd name="connsiteY2" fmla="*/ 39158 h 552329"/>
                <a:gd name="connsiteX3" fmla="*/ 434446 w 551392"/>
                <a:gd name="connsiteY3" fmla="*/ 394758 h 552329"/>
                <a:gd name="connsiteX4" fmla="*/ 380115 w 551392"/>
                <a:gd name="connsiteY4" fmla="*/ 426889 h 552329"/>
                <a:gd name="connsiteX5" fmla="*/ 429628 w 551392"/>
                <a:gd name="connsiteY5" fmla="*/ 113290 h 552329"/>
                <a:gd name="connsiteX6" fmla="*/ 142346 w 551392"/>
                <a:gd name="connsiteY6" fmla="*/ 223308 h 552329"/>
                <a:gd name="connsiteX7" fmla="*/ 256334 w 551392"/>
                <a:gd name="connsiteY7" fmla="*/ 552329 h 552329"/>
                <a:gd name="connsiteX8" fmla="*/ 148696 w 551392"/>
                <a:gd name="connsiteY8" fmla="*/ 401108 h 552329"/>
                <a:gd name="connsiteX0" fmla="*/ 148696 w 551392"/>
                <a:gd name="connsiteY0" fmla="*/ 401108 h 552329"/>
                <a:gd name="connsiteX1" fmla="*/ 56621 w 551392"/>
                <a:gd name="connsiteY1" fmla="*/ 159808 h 552329"/>
                <a:gd name="connsiteX2" fmla="*/ 488421 w 551392"/>
                <a:gd name="connsiteY2" fmla="*/ 39158 h 552329"/>
                <a:gd name="connsiteX3" fmla="*/ 434446 w 551392"/>
                <a:gd name="connsiteY3" fmla="*/ 394758 h 552329"/>
                <a:gd name="connsiteX4" fmla="*/ 380115 w 551392"/>
                <a:gd name="connsiteY4" fmla="*/ 426889 h 552329"/>
                <a:gd name="connsiteX5" fmla="*/ 405304 w 551392"/>
                <a:gd name="connsiteY5" fmla="*/ 116545 h 552329"/>
                <a:gd name="connsiteX6" fmla="*/ 142346 w 551392"/>
                <a:gd name="connsiteY6" fmla="*/ 223308 h 552329"/>
                <a:gd name="connsiteX7" fmla="*/ 256334 w 551392"/>
                <a:gd name="connsiteY7" fmla="*/ 552329 h 552329"/>
                <a:gd name="connsiteX8" fmla="*/ 148696 w 551392"/>
                <a:gd name="connsiteY8" fmla="*/ 401108 h 552329"/>
                <a:gd name="connsiteX0" fmla="*/ 137172 w 470723"/>
                <a:gd name="connsiteY0" fmla="*/ 398779 h 550000"/>
                <a:gd name="connsiteX1" fmla="*/ 45097 w 470723"/>
                <a:gd name="connsiteY1" fmla="*/ 157479 h 550000"/>
                <a:gd name="connsiteX2" fmla="*/ 407752 w 470723"/>
                <a:gd name="connsiteY2" fmla="*/ 39158 h 550000"/>
                <a:gd name="connsiteX3" fmla="*/ 422922 w 470723"/>
                <a:gd name="connsiteY3" fmla="*/ 392429 h 550000"/>
                <a:gd name="connsiteX4" fmla="*/ 368591 w 470723"/>
                <a:gd name="connsiteY4" fmla="*/ 424560 h 550000"/>
                <a:gd name="connsiteX5" fmla="*/ 393780 w 470723"/>
                <a:gd name="connsiteY5" fmla="*/ 114216 h 550000"/>
                <a:gd name="connsiteX6" fmla="*/ 130822 w 470723"/>
                <a:gd name="connsiteY6" fmla="*/ 220979 h 550000"/>
                <a:gd name="connsiteX7" fmla="*/ 244810 w 470723"/>
                <a:gd name="connsiteY7" fmla="*/ 550000 h 550000"/>
                <a:gd name="connsiteX8" fmla="*/ 137172 w 470723"/>
                <a:gd name="connsiteY8" fmla="*/ 398779 h 550000"/>
                <a:gd name="connsiteX0" fmla="*/ 125730 w 473011"/>
                <a:gd name="connsiteY0" fmla="*/ 549333 h 550000"/>
                <a:gd name="connsiteX1" fmla="*/ 47385 w 473011"/>
                <a:gd name="connsiteY1" fmla="*/ 157479 h 550000"/>
                <a:gd name="connsiteX2" fmla="*/ 410040 w 473011"/>
                <a:gd name="connsiteY2" fmla="*/ 39158 h 550000"/>
                <a:gd name="connsiteX3" fmla="*/ 425210 w 473011"/>
                <a:gd name="connsiteY3" fmla="*/ 392429 h 550000"/>
                <a:gd name="connsiteX4" fmla="*/ 370879 w 473011"/>
                <a:gd name="connsiteY4" fmla="*/ 424560 h 550000"/>
                <a:gd name="connsiteX5" fmla="*/ 396068 w 473011"/>
                <a:gd name="connsiteY5" fmla="*/ 114216 h 550000"/>
                <a:gd name="connsiteX6" fmla="*/ 133110 w 473011"/>
                <a:gd name="connsiteY6" fmla="*/ 220979 h 550000"/>
                <a:gd name="connsiteX7" fmla="*/ 247098 w 473011"/>
                <a:gd name="connsiteY7" fmla="*/ 550000 h 550000"/>
                <a:gd name="connsiteX8" fmla="*/ 125730 w 473011"/>
                <a:gd name="connsiteY8" fmla="*/ 549333 h 550000"/>
                <a:gd name="connsiteX0" fmla="*/ 125730 w 473011"/>
                <a:gd name="connsiteY0" fmla="*/ 549333 h 550000"/>
                <a:gd name="connsiteX1" fmla="*/ 47385 w 473011"/>
                <a:gd name="connsiteY1" fmla="*/ 157479 h 550000"/>
                <a:gd name="connsiteX2" fmla="*/ 410040 w 473011"/>
                <a:gd name="connsiteY2" fmla="*/ 39158 h 550000"/>
                <a:gd name="connsiteX3" fmla="*/ 425210 w 473011"/>
                <a:gd name="connsiteY3" fmla="*/ 392429 h 550000"/>
                <a:gd name="connsiteX4" fmla="*/ 370879 w 473011"/>
                <a:gd name="connsiteY4" fmla="*/ 424560 h 550000"/>
                <a:gd name="connsiteX5" fmla="*/ 396068 w 473011"/>
                <a:gd name="connsiteY5" fmla="*/ 114216 h 550000"/>
                <a:gd name="connsiteX6" fmla="*/ 133110 w 473011"/>
                <a:gd name="connsiteY6" fmla="*/ 220979 h 550000"/>
                <a:gd name="connsiteX7" fmla="*/ 247098 w 473011"/>
                <a:gd name="connsiteY7" fmla="*/ 550000 h 550000"/>
                <a:gd name="connsiteX8" fmla="*/ 125730 w 473011"/>
                <a:gd name="connsiteY8" fmla="*/ 549333 h 550000"/>
                <a:gd name="connsiteX0" fmla="*/ 190227 w 460111"/>
                <a:gd name="connsiteY0" fmla="*/ 540412 h 550000"/>
                <a:gd name="connsiteX1" fmla="*/ 34485 w 460111"/>
                <a:gd name="connsiteY1" fmla="*/ 157479 h 550000"/>
                <a:gd name="connsiteX2" fmla="*/ 397140 w 460111"/>
                <a:gd name="connsiteY2" fmla="*/ 39158 h 550000"/>
                <a:gd name="connsiteX3" fmla="*/ 412310 w 460111"/>
                <a:gd name="connsiteY3" fmla="*/ 392429 h 550000"/>
                <a:gd name="connsiteX4" fmla="*/ 357979 w 460111"/>
                <a:gd name="connsiteY4" fmla="*/ 424560 h 550000"/>
                <a:gd name="connsiteX5" fmla="*/ 383168 w 460111"/>
                <a:gd name="connsiteY5" fmla="*/ 114216 h 550000"/>
                <a:gd name="connsiteX6" fmla="*/ 120210 w 460111"/>
                <a:gd name="connsiteY6" fmla="*/ 220979 h 550000"/>
                <a:gd name="connsiteX7" fmla="*/ 234198 w 460111"/>
                <a:gd name="connsiteY7" fmla="*/ 550000 h 550000"/>
                <a:gd name="connsiteX8" fmla="*/ 190227 w 460111"/>
                <a:gd name="connsiteY8" fmla="*/ 540412 h 550000"/>
                <a:gd name="connsiteX0" fmla="*/ 190227 w 460111"/>
                <a:gd name="connsiteY0" fmla="*/ 540412 h 550000"/>
                <a:gd name="connsiteX1" fmla="*/ 34485 w 460111"/>
                <a:gd name="connsiteY1" fmla="*/ 157479 h 550000"/>
                <a:gd name="connsiteX2" fmla="*/ 397140 w 460111"/>
                <a:gd name="connsiteY2" fmla="*/ 39158 h 550000"/>
                <a:gd name="connsiteX3" fmla="*/ 412310 w 460111"/>
                <a:gd name="connsiteY3" fmla="*/ 392429 h 550000"/>
                <a:gd name="connsiteX4" fmla="*/ 357979 w 460111"/>
                <a:gd name="connsiteY4" fmla="*/ 424560 h 550000"/>
                <a:gd name="connsiteX5" fmla="*/ 383168 w 460111"/>
                <a:gd name="connsiteY5" fmla="*/ 114216 h 550000"/>
                <a:gd name="connsiteX6" fmla="*/ 214402 w 460111"/>
                <a:gd name="connsiteY6" fmla="*/ 207111 h 550000"/>
                <a:gd name="connsiteX7" fmla="*/ 234198 w 460111"/>
                <a:gd name="connsiteY7" fmla="*/ 550000 h 550000"/>
                <a:gd name="connsiteX8" fmla="*/ 190227 w 460111"/>
                <a:gd name="connsiteY8" fmla="*/ 540412 h 550000"/>
                <a:gd name="connsiteX0" fmla="*/ 48404 w 293587"/>
                <a:gd name="connsiteY0" fmla="*/ 537651 h 547239"/>
                <a:gd name="connsiteX1" fmla="*/ 40867 w 293587"/>
                <a:gd name="connsiteY1" fmla="*/ 171281 h 547239"/>
                <a:gd name="connsiteX2" fmla="*/ 255317 w 293587"/>
                <a:gd name="connsiteY2" fmla="*/ 36397 h 547239"/>
                <a:gd name="connsiteX3" fmla="*/ 270487 w 293587"/>
                <a:gd name="connsiteY3" fmla="*/ 389668 h 547239"/>
                <a:gd name="connsiteX4" fmla="*/ 216156 w 293587"/>
                <a:gd name="connsiteY4" fmla="*/ 421799 h 547239"/>
                <a:gd name="connsiteX5" fmla="*/ 241345 w 293587"/>
                <a:gd name="connsiteY5" fmla="*/ 111455 h 547239"/>
                <a:gd name="connsiteX6" fmla="*/ 72579 w 293587"/>
                <a:gd name="connsiteY6" fmla="*/ 204350 h 547239"/>
                <a:gd name="connsiteX7" fmla="*/ 92375 w 293587"/>
                <a:gd name="connsiteY7" fmla="*/ 547239 h 547239"/>
                <a:gd name="connsiteX8" fmla="*/ 48404 w 293587"/>
                <a:gd name="connsiteY8" fmla="*/ 537651 h 547239"/>
                <a:gd name="connsiteX0" fmla="*/ 48404 w 293587"/>
                <a:gd name="connsiteY0" fmla="*/ 537651 h 547239"/>
                <a:gd name="connsiteX1" fmla="*/ 40867 w 293587"/>
                <a:gd name="connsiteY1" fmla="*/ 171281 h 547239"/>
                <a:gd name="connsiteX2" fmla="*/ 255317 w 293587"/>
                <a:gd name="connsiteY2" fmla="*/ 36397 h 547239"/>
                <a:gd name="connsiteX3" fmla="*/ 270487 w 293587"/>
                <a:gd name="connsiteY3" fmla="*/ 389668 h 547239"/>
                <a:gd name="connsiteX4" fmla="*/ 216156 w 293587"/>
                <a:gd name="connsiteY4" fmla="*/ 421799 h 547239"/>
                <a:gd name="connsiteX5" fmla="*/ 241345 w 293587"/>
                <a:gd name="connsiteY5" fmla="*/ 111455 h 547239"/>
                <a:gd name="connsiteX6" fmla="*/ 58607 w 293587"/>
                <a:gd name="connsiteY6" fmla="*/ 279407 h 547239"/>
                <a:gd name="connsiteX7" fmla="*/ 92375 w 293587"/>
                <a:gd name="connsiteY7" fmla="*/ 547239 h 547239"/>
                <a:gd name="connsiteX8" fmla="*/ 48404 w 293587"/>
                <a:gd name="connsiteY8" fmla="*/ 537651 h 547239"/>
                <a:gd name="connsiteX0" fmla="*/ 48404 w 293587"/>
                <a:gd name="connsiteY0" fmla="*/ 537651 h 547239"/>
                <a:gd name="connsiteX1" fmla="*/ 40867 w 293587"/>
                <a:gd name="connsiteY1" fmla="*/ 171281 h 547239"/>
                <a:gd name="connsiteX2" fmla="*/ 255317 w 293587"/>
                <a:gd name="connsiteY2" fmla="*/ 36397 h 547239"/>
                <a:gd name="connsiteX3" fmla="*/ 270487 w 293587"/>
                <a:gd name="connsiteY3" fmla="*/ 389668 h 547239"/>
                <a:gd name="connsiteX4" fmla="*/ 216156 w 293587"/>
                <a:gd name="connsiteY4" fmla="*/ 421799 h 547239"/>
                <a:gd name="connsiteX5" fmla="*/ 241345 w 293587"/>
                <a:gd name="connsiteY5" fmla="*/ 111455 h 547239"/>
                <a:gd name="connsiteX6" fmla="*/ 73968 w 293587"/>
                <a:gd name="connsiteY6" fmla="*/ 253706 h 547239"/>
                <a:gd name="connsiteX7" fmla="*/ 92375 w 293587"/>
                <a:gd name="connsiteY7" fmla="*/ 547239 h 547239"/>
                <a:gd name="connsiteX8" fmla="*/ 48404 w 293587"/>
                <a:gd name="connsiteY8" fmla="*/ 537651 h 5472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93587" h="547239">
                  <a:moveTo>
                    <a:pt x="48404" y="537651"/>
                  </a:moveTo>
                  <a:cubicBezTo>
                    <a:pt x="0" y="342663"/>
                    <a:pt x="6382" y="254823"/>
                    <a:pt x="40867" y="171281"/>
                  </a:cubicBezTo>
                  <a:cubicBezTo>
                    <a:pt x="75352" y="87739"/>
                    <a:pt x="217047" y="-1"/>
                    <a:pt x="255317" y="36397"/>
                  </a:cubicBezTo>
                  <a:cubicBezTo>
                    <a:pt x="293587" y="72795"/>
                    <a:pt x="277014" y="325434"/>
                    <a:pt x="270487" y="389668"/>
                  </a:cubicBezTo>
                  <a:cubicBezTo>
                    <a:pt x="263960" y="453902"/>
                    <a:pt x="221013" y="468168"/>
                    <a:pt x="216156" y="421799"/>
                  </a:cubicBezTo>
                  <a:cubicBezTo>
                    <a:pt x="211299" y="375430"/>
                    <a:pt x="265043" y="139471"/>
                    <a:pt x="241345" y="111455"/>
                  </a:cubicBezTo>
                  <a:cubicBezTo>
                    <a:pt x="217647" y="83440"/>
                    <a:pt x="98796" y="181075"/>
                    <a:pt x="73968" y="253706"/>
                  </a:cubicBezTo>
                  <a:cubicBezTo>
                    <a:pt x="49140" y="326337"/>
                    <a:pt x="143520" y="481949"/>
                    <a:pt x="92375" y="547239"/>
                  </a:cubicBezTo>
                  <a:lnTo>
                    <a:pt x="48404" y="537651"/>
                  </a:lnTo>
                  <a:close/>
                </a:path>
              </a:pathLst>
            </a:custGeom>
            <a:solidFill>
              <a:srgbClr val="F3DCA3"/>
            </a:solidFill>
            <a:ln w="6350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  <a:latin typeface="Calibri"/>
              </a:endParaRPr>
            </a:p>
          </p:txBody>
        </p:sp>
        <p:grpSp>
          <p:nvGrpSpPr>
            <p:cNvPr id="71" name="Group 410"/>
            <p:cNvGrpSpPr/>
            <p:nvPr/>
          </p:nvGrpSpPr>
          <p:grpSpPr>
            <a:xfrm rot="5242714">
              <a:off x="5752537" y="4947449"/>
              <a:ext cx="228015" cy="255591"/>
              <a:chOff x="3893690" y="5158023"/>
              <a:chExt cx="228015" cy="255591"/>
            </a:xfrm>
          </p:grpSpPr>
          <p:sp>
            <p:nvSpPr>
              <p:cNvPr id="91" name="Oval 90"/>
              <p:cNvSpPr/>
              <p:nvPr/>
            </p:nvSpPr>
            <p:spPr bwMode="auto">
              <a:xfrm>
                <a:off x="3944922" y="5240357"/>
                <a:ext cx="109539" cy="109539"/>
              </a:xfrm>
              <a:prstGeom prst="ellipse">
                <a:avLst/>
              </a:prstGeom>
              <a:solidFill>
                <a:srgbClr val="FFFF00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z="800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92" name="TextBox 91"/>
              <p:cNvSpPr txBox="1"/>
              <p:nvPr/>
            </p:nvSpPr>
            <p:spPr>
              <a:xfrm rot="15406169">
                <a:off x="3879902" y="5171811"/>
                <a:ext cx="255591" cy="2280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r>
                  <a:rPr lang="en-GB" sz="800" b="1" smtClean="0">
                    <a:solidFill>
                      <a:srgbClr val="000000"/>
                    </a:solidFill>
                  </a:rPr>
                  <a:t>P</a:t>
                </a:r>
                <a:endParaRPr lang="en-US" sz="800" b="1">
                  <a:solidFill>
                    <a:srgbClr val="000000"/>
                  </a:solidFill>
                </a:endParaRPr>
              </a:p>
            </p:txBody>
          </p:sp>
        </p:grpSp>
        <p:sp>
          <p:nvSpPr>
            <p:cNvPr id="193" name="TextBox 192"/>
            <p:cNvSpPr txBox="1"/>
            <p:nvPr/>
          </p:nvSpPr>
          <p:spPr>
            <a:xfrm>
              <a:off x="4627572" y="5438795"/>
              <a:ext cx="617452" cy="3068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r>
                <a:rPr lang="en-GB" sz="1300" smtClean="0">
                  <a:solidFill>
                    <a:srgbClr val="000000"/>
                  </a:solidFill>
                  <a:latin typeface="Tw Cen MT Condensed Extra Bold" pitchFamily="34" charset="0"/>
                </a:rPr>
                <a:t>LBD</a:t>
              </a:r>
              <a:endParaRPr lang="en-US" sz="1300" dirty="0">
                <a:solidFill>
                  <a:srgbClr val="000000"/>
                </a:solidFill>
                <a:latin typeface="Tw Cen MT Condensed Extra Bold" pitchFamily="34" charset="0"/>
              </a:endParaRPr>
            </a:p>
          </p:txBody>
        </p:sp>
      </p:grpSp>
      <p:grpSp>
        <p:nvGrpSpPr>
          <p:cNvPr id="73" name="Group 196"/>
          <p:cNvGrpSpPr/>
          <p:nvPr/>
        </p:nvGrpSpPr>
        <p:grpSpPr>
          <a:xfrm>
            <a:off x="7054403" y="4014072"/>
            <a:ext cx="1150532" cy="753289"/>
            <a:chOff x="6132611" y="1832346"/>
            <a:chExt cx="1170814" cy="830362"/>
          </a:xfrm>
        </p:grpSpPr>
        <p:sp>
          <p:nvSpPr>
            <p:cNvPr id="198" name="Freeform 18"/>
            <p:cNvSpPr/>
            <p:nvPr/>
          </p:nvSpPr>
          <p:spPr>
            <a:xfrm rot="19980343">
              <a:off x="6815166" y="1916759"/>
              <a:ext cx="298543" cy="276292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0 w 1166225"/>
                <a:gd name="connsiteY0" fmla="*/ 174930 h 1735090"/>
                <a:gd name="connsiteX1" fmla="*/ 95415 w 1166225"/>
                <a:gd name="connsiteY1" fmla="*/ 1 h 1735090"/>
                <a:gd name="connsiteX2" fmla="*/ 389614 w 1166225"/>
                <a:gd name="connsiteY2" fmla="*/ 278297 h 1735090"/>
                <a:gd name="connsiteX3" fmla="*/ 846176 w 1166225"/>
                <a:gd name="connsiteY3" fmla="*/ 658769 h 1735090"/>
                <a:gd name="connsiteX4" fmla="*/ 1141678 w 1166225"/>
                <a:gd name="connsiteY4" fmla="*/ 1110859 h 1735090"/>
                <a:gd name="connsiteX5" fmla="*/ 1166226 w 1166225"/>
                <a:gd name="connsiteY5" fmla="*/ 1656903 h 1735090"/>
                <a:gd name="connsiteX6" fmla="*/ 722973 w 1166225"/>
                <a:gd name="connsiteY6" fmla="*/ 978766 h 1735090"/>
                <a:gd name="connsiteX7" fmla="*/ 381662 w 1166225"/>
                <a:gd name="connsiteY7" fmla="*/ 652008 h 1735090"/>
                <a:gd name="connsiteX8" fmla="*/ 63610 w 1166225"/>
                <a:gd name="connsiteY8" fmla="*/ 333956 h 1735090"/>
                <a:gd name="connsiteX9" fmla="*/ 0 w 1166225"/>
                <a:gd name="connsiteY9" fmla="*/ 174930 h 1735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6225" h="1735090">
                  <a:moveTo>
                    <a:pt x="0" y="174930"/>
                  </a:moveTo>
                  <a:lnTo>
                    <a:pt x="95415" y="1"/>
                  </a:lnTo>
                  <a:cubicBezTo>
                    <a:pt x="159025" y="84815"/>
                    <a:pt x="264487" y="168502"/>
                    <a:pt x="389614" y="278297"/>
                  </a:cubicBezTo>
                  <a:cubicBezTo>
                    <a:pt x="514741" y="388092"/>
                    <a:pt x="720832" y="520009"/>
                    <a:pt x="846176" y="658769"/>
                  </a:cubicBezTo>
                  <a:cubicBezTo>
                    <a:pt x="971520" y="797529"/>
                    <a:pt x="1104572" y="1055200"/>
                    <a:pt x="1141678" y="1110859"/>
                  </a:cubicBezTo>
                  <a:lnTo>
                    <a:pt x="1166226" y="1656903"/>
                  </a:lnTo>
                  <a:cubicBezTo>
                    <a:pt x="1134421" y="1735091"/>
                    <a:pt x="974115" y="1190297"/>
                    <a:pt x="722973" y="978766"/>
                  </a:cubicBezTo>
                  <a:cubicBezTo>
                    <a:pt x="575351" y="786543"/>
                    <a:pt x="491556" y="759476"/>
                    <a:pt x="381662" y="652008"/>
                  </a:cubicBezTo>
                  <a:cubicBezTo>
                    <a:pt x="271768" y="544540"/>
                    <a:pt x="127220" y="413469"/>
                    <a:pt x="63610" y="333956"/>
                  </a:cubicBezTo>
                  <a:cubicBezTo>
                    <a:pt x="0" y="254443"/>
                    <a:pt x="9276" y="269020"/>
                    <a:pt x="0" y="174930"/>
                  </a:cubicBezTo>
                  <a:close/>
                </a:path>
              </a:pathLst>
            </a:custGeom>
            <a:solidFill>
              <a:schemeClr val="tx1"/>
            </a:soli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199" name="Freeform 198"/>
            <p:cNvSpPr/>
            <p:nvPr/>
          </p:nvSpPr>
          <p:spPr>
            <a:xfrm rot="7152708">
              <a:off x="6126345" y="1838612"/>
              <a:ext cx="664703" cy="652172"/>
            </a:xfrm>
            <a:custGeom>
              <a:avLst/>
              <a:gdLst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90331 w 1070776"/>
                <a:gd name="connsiteY0" fmla="*/ 147099 h 1446821"/>
                <a:gd name="connsiteX1" fmla="*/ 108668 w 1070776"/>
                <a:gd name="connsiteY1" fmla="*/ 43732 h 1446821"/>
                <a:gd name="connsiteX2" fmla="*/ 29155 w 1070776"/>
                <a:gd name="connsiteY2" fmla="*/ 409492 h 1446821"/>
                <a:gd name="connsiteX3" fmla="*/ 283597 w 1070776"/>
                <a:gd name="connsiteY3" fmla="*/ 592372 h 1446821"/>
                <a:gd name="connsiteX4" fmla="*/ 148425 w 1070776"/>
                <a:gd name="connsiteY4" fmla="*/ 846814 h 1446821"/>
                <a:gd name="connsiteX5" fmla="*/ 744773 w 1070776"/>
                <a:gd name="connsiteY5" fmla="*/ 1220526 h 1446821"/>
                <a:gd name="connsiteX6" fmla="*/ 1070776 w 1070776"/>
                <a:gd name="connsiteY6" fmla="*/ 608275 h 1446821"/>
                <a:gd name="connsiteX7" fmla="*/ 490331 w 1070776"/>
                <a:gd name="connsiteY7" fmla="*/ 147099 h 1446821"/>
                <a:gd name="connsiteX0" fmla="*/ 490331 w 1113183"/>
                <a:gd name="connsiteY0" fmla="*/ 147099 h 1446821"/>
                <a:gd name="connsiteX1" fmla="*/ 108668 w 1113183"/>
                <a:gd name="connsiteY1" fmla="*/ 43732 h 1446821"/>
                <a:gd name="connsiteX2" fmla="*/ 29155 w 1113183"/>
                <a:gd name="connsiteY2" fmla="*/ 409492 h 1446821"/>
                <a:gd name="connsiteX3" fmla="*/ 283597 w 1113183"/>
                <a:gd name="connsiteY3" fmla="*/ 592372 h 1446821"/>
                <a:gd name="connsiteX4" fmla="*/ 148425 w 1113183"/>
                <a:gd name="connsiteY4" fmla="*/ 846814 h 1446821"/>
                <a:gd name="connsiteX5" fmla="*/ 744773 w 1113183"/>
                <a:gd name="connsiteY5" fmla="*/ 1220526 h 1446821"/>
                <a:gd name="connsiteX6" fmla="*/ 1070776 w 1113183"/>
                <a:gd name="connsiteY6" fmla="*/ 608275 h 1446821"/>
                <a:gd name="connsiteX7" fmla="*/ 490331 w 1113183"/>
                <a:gd name="connsiteY7" fmla="*/ 147099 h 1446821"/>
                <a:gd name="connsiteX0" fmla="*/ 490331 w 1113183"/>
                <a:gd name="connsiteY0" fmla="*/ 147099 h 1260282"/>
                <a:gd name="connsiteX1" fmla="*/ 108668 w 1113183"/>
                <a:gd name="connsiteY1" fmla="*/ 43732 h 1260282"/>
                <a:gd name="connsiteX2" fmla="*/ 29155 w 1113183"/>
                <a:gd name="connsiteY2" fmla="*/ 409492 h 1260282"/>
                <a:gd name="connsiteX3" fmla="*/ 283597 w 1113183"/>
                <a:gd name="connsiteY3" fmla="*/ 592372 h 1260282"/>
                <a:gd name="connsiteX4" fmla="*/ 148425 w 1113183"/>
                <a:gd name="connsiteY4" fmla="*/ 846814 h 1260282"/>
                <a:gd name="connsiteX5" fmla="*/ 744773 w 1113183"/>
                <a:gd name="connsiteY5" fmla="*/ 1220526 h 1260282"/>
                <a:gd name="connsiteX6" fmla="*/ 1070776 w 1113183"/>
                <a:gd name="connsiteY6" fmla="*/ 608275 h 1260282"/>
                <a:gd name="connsiteX7" fmla="*/ 490331 w 1113183"/>
                <a:gd name="connsiteY7" fmla="*/ 147099 h 1260282"/>
                <a:gd name="connsiteX0" fmla="*/ 467802 w 1090654"/>
                <a:gd name="connsiteY0" fmla="*/ 147099 h 1260282"/>
                <a:gd name="connsiteX1" fmla="*/ 86139 w 1090654"/>
                <a:gd name="connsiteY1" fmla="*/ 43732 h 1260282"/>
                <a:gd name="connsiteX2" fmla="*/ 6626 w 1090654"/>
                <a:gd name="connsiteY2" fmla="*/ 409492 h 1260282"/>
                <a:gd name="connsiteX3" fmla="*/ 125896 w 1090654"/>
                <a:gd name="connsiteY3" fmla="*/ 846814 h 1260282"/>
                <a:gd name="connsiteX4" fmla="*/ 722244 w 1090654"/>
                <a:gd name="connsiteY4" fmla="*/ 1220526 h 1260282"/>
                <a:gd name="connsiteX5" fmla="*/ 1048247 w 1090654"/>
                <a:gd name="connsiteY5" fmla="*/ 608275 h 1260282"/>
                <a:gd name="connsiteX6" fmla="*/ 467802 w 1090654"/>
                <a:gd name="connsiteY6" fmla="*/ 147099 h 1260282"/>
                <a:gd name="connsiteX0" fmla="*/ 467802 w 1088265"/>
                <a:gd name="connsiteY0" fmla="*/ 147099 h 1084622"/>
                <a:gd name="connsiteX1" fmla="*/ 86139 w 1088265"/>
                <a:gd name="connsiteY1" fmla="*/ 43732 h 1084622"/>
                <a:gd name="connsiteX2" fmla="*/ 6626 w 1088265"/>
                <a:gd name="connsiteY2" fmla="*/ 409492 h 1084622"/>
                <a:gd name="connsiteX3" fmla="*/ 125896 w 1088265"/>
                <a:gd name="connsiteY3" fmla="*/ 846814 h 1084622"/>
                <a:gd name="connsiteX4" fmla="*/ 707909 w 1088265"/>
                <a:gd name="connsiteY4" fmla="*/ 1044866 h 1084622"/>
                <a:gd name="connsiteX5" fmla="*/ 1048247 w 1088265"/>
                <a:gd name="connsiteY5" fmla="*/ 608275 h 1084622"/>
                <a:gd name="connsiteX6" fmla="*/ 467802 w 1088265"/>
                <a:gd name="connsiteY6" fmla="*/ 147099 h 1084622"/>
                <a:gd name="connsiteX0" fmla="*/ 478466 w 1098929"/>
                <a:gd name="connsiteY0" fmla="*/ 147099 h 1097919"/>
                <a:gd name="connsiteX1" fmla="*/ 96803 w 1098929"/>
                <a:gd name="connsiteY1" fmla="*/ 43732 h 1097919"/>
                <a:gd name="connsiteX2" fmla="*/ 17290 w 1098929"/>
                <a:gd name="connsiteY2" fmla="*/ 409492 h 1097919"/>
                <a:gd name="connsiteX3" fmla="*/ 200545 w 1098929"/>
                <a:gd name="connsiteY3" fmla="*/ 926586 h 1097919"/>
                <a:gd name="connsiteX4" fmla="*/ 718573 w 1098929"/>
                <a:gd name="connsiteY4" fmla="*/ 1044866 h 1097919"/>
                <a:gd name="connsiteX5" fmla="*/ 1058911 w 1098929"/>
                <a:gd name="connsiteY5" fmla="*/ 608275 h 1097919"/>
                <a:gd name="connsiteX6" fmla="*/ 478466 w 1098929"/>
                <a:gd name="connsiteY6" fmla="*/ 147099 h 1097919"/>
                <a:gd name="connsiteX0" fmla="*/ 478466 w 857027"/>
                <a:gd name="connsiteY0" fmla="*/ 147099 h 1085543"/>
                <a:gd name="connsiteX1" fmla="*/ 96803 w 857027"/>
                <a:gd name="connsiteY1" fmla="*/ 43732 h 1085543"/>
                <a:gd name="connsiteX2" fmla="*/ 17290 w 857027"/>
                <a:gd name="connsiteY2" fmla="*/ 409492 h 1085543"/>
                <a:gd name="connsiteX3" fmla="*/ 200545 w 857027"/>
                <a:gd name="connsiteY3" fmla="*/ 926586 h 1085543"/>
                <a:gd name="connsiteX4" fmla="*/ 718573 w 857027"/>
                <a:gd name="connsiteY4" fmla="*/ 1044866 h 1085543"/>
                <a:gd name="connsiteX5" fmla="*/ 817009 w 857027"/>
                <a:gd name="connsiteY5" fmla="*/ 682523 h 1085543"/>
                <a:gd name="connsiteX6" fmla="*/ 478466 w 857027"/>
                <a:gd name="connsiteY6" fmla="*/ 147099 h 1085543"/>
                <a:gd name="connsiteX0" fmla="*/ 779316 w 899350"/>
                <a:gd name="connsiteY0" fmla="*/ 106465 h 1205719"/>
                <a:gd name="connsiteX1" fmla="*/ 122691 w 899350"/>
                <a:gd name="connsiteY1" fmla="*/ 163908 h 1205719"/>
                <a:gd name="connsiteX2" fmla="*/ 43178 w 899350"/>
                <a:gd name="connsiteY2" fmla="*/ 529668 h 1205719"/>
                <a:gd name="connsiteX3" fmla="*/ 226433 w 899350"/>
                <a:gd name="connsiteY3" fmla="*/ 1046762 h 1205719"/>
                <a:gd name="connsiteX4" fmla="*/ 744461 w 899350"/>
                <a:gd name="connsiteY4" fmla="*/ 1165042 h 1205719"/>
                <a:gd name="connsiteX5" fmla="*/ 842897 w 899350"/>
                <a:gd name="connsiteY5" fmla="*/ 802699 h 1205719"/>
                <a:gd name="connsiteX6" fmla="*/ 779316 w 899350"/>
                <a:gd name="connsiteY6" fmla="*/ 106465 h 1205719"/>
                <a:gd name="connsiteX0" fmla="*/ 944931 w 1092567"/>
                <a:gd name="connsiteY0" fmla="*/ 331149 h 1430403"/>
                <a:gd name="connsiteX1" fmla="*/ 122690 w 1092567"/>
                <a:gd name="connsiteY1" fmla="*/ 70534 h 1430403"/>
                <a:gd name="connsiteX2" fmla="*/ 208793 w 1092567"/>
                <a:gd name="connsiteY2" fmla="*/ 754352 h 1430403"/>
                <a:gd name="connsiteX3" fmla="*/ 392048 w 1092567"/>
                <a:gd name="connsiteY3" fmla="*/ 1271446 h 1430403"/>
                <a:gd name="connsiteX4" fmla="*/ 910076 w 1092567"/>
                <a:gd name="connsiteY4" fmla="*/ 1389726 h 1430403"/>
                <a:gd name="connsiteX5" fmla="*/ 1008512 w 1092567"/>
                <a:gd name="connsiteY5" fmla="*/ 1027383 h 1430403"/>
                <a:gd name="connsiteX6" fmla="*/ 944931 w 1092567"/>
                <a:gd name="connsiteY6" fmla="*/ 331149 h 1430403"/>
                <a:gd name="connsiteX0" fmla="*/ 924985 w 1072623"/>
                <a:gd name="connsiteY0" fmla="*/ 301292 h 1400546"/>
                <a:gd name="connsiteX1" fmla="*/ 102744 w 1072623"/>
                <a:gd name="connsiteY1" fmla="*/ 40677 h 1400546"/>
                <a:gd name="connsiteX2" fmla="*/ 308519 w 1072623"/>
                <a:gd name="connsiteY2" fmla="*/ 545354 h 1400546"/>
                <a:gd name="connsiteX3" fmla="*/ 372102 w 1072623"/>
                <a:gd name="connsiteY3" fmla="*/ 1241589 h 1400546"/>
                <a:gd name="connsiteX4" fmla="*/ 890130 w 1072623"/>
                <a:gd name="connsiteY4" fmla="*/ 1359869 h 1400546"/>
                <a:gd name="connsiteX5" fmla="*/ 988566 w 1072623"/>
                <a:gd name="connsiteY5" fmla="*/ 997526 h 1400546"/>
                <a:gd name="connsiteX6" fmla="*/ 924985 w 1072623"/>
                <a:gd name="connsiteY6" fmla="*/ 301292 h 1400546"/>
                <a:gd name="connsiteX0" fmla="*/ 770897 w 892853"/>
                <a:gd name="connsiteY0" fmla="*/ 224904 h 1324158"/>
                <a:gd name="connsiteX1" fmla="*/ 102744 w 892853"/>
                <a:gd name="connsiteY1" fmla="*/ 40677 h 1324158"/>
                <a:gd name="connsiteX2" fmla="*/ 154431 w 892853"/>
                <a:gd name="connsiteY2" fmla="*/ 468966 h 1324158"/>
                <a:gd name="connsiteX3" fmla="*/ 218014 w 892853"/>
                <a:gd name="connsiteY3" fmla="*/ 1165201 h 1324158"/>
                <a:gd name="connsiteX4" fmla="*/ 736042 w 892853"/>
                <a:gd name="connsiteY4" fmla="*/ 1283481 h 1324158"/>
                <a:gd name="connsiteX5" fmla="*/ 834478 w 892853"/>
                <a:gd name="connsiteY5" fmla="*/ 921138 h 1324158"/>
                <a:gd name="connsiteX6" fmla="*/ 770897 w 892853"/>
                <a:gd name="connsiteY6" fmla="*/ 224904 h 1324158"/>
                <a:gd name="connsiteX0" fmla="*/ 742609 w 864565"/>
                <a:gd name="connsiteY0" fmla="*/ 250681 h 1349935"/>
                <a:gd name="connsiteX1" fmla="*/ 74456 w 864565"/>
                <a:gd name="connsiteY1" fmla="*/ 66454 h 1349935"/>
                <a:gd name="connsiteX2" fmla="*/ 295875 w 864565"/>
                <a:gd name="connsiteY2" fmla="*/ 649408 h 1349935"/>
                <a:gd name="connsiteX3" fmla="*/ 189726 w 864565"/>
                <a:gd name="connsiteY3" fmla="*/ 1190978 h 1349935"/>
                <a:gd name="connsiteX4" fmla="*/ 707754 w 864565"/>
                <a:gd name="connsiteY4" fmla="*/ 1309258 h 1349935"/>
                <a:gd name="connsiteX5" fmla="*/ 806190 w 864565"/>
                <a:gd name="connsiteY5" fmla="*/ 946915 h 1349935"/>
                <a:gd name="connsiteX6" fmla="*/ 742609 w 864565"/>
                <a:gd name="connsiteY6" fmla="*/ 250681 h 1349935"/>
                <a:gd name="connsiteX0" fmla="*/ 793428 w 915384"/>
                <a:gd name="connsiteY0" fmla="*/ 243468 h 1342722"/>
                <a:gd name="connsiteX1" fmla="*/ 125275 w 915384"/>
                <a:gd name="connsiteY1" fmla="*/ 59241 h 1342722"/>
                <a:gd name="connsiteX2" fmla="*/ 41776 w 915384"/>
                <a:gd name="connsiteY2" fmla="*/ 598916 h 1342722"/>
                <a:gd name="connsiteX3" fmla="*/ 240545 w 915384"/>
                <a:gd name="connsiteY3" fmla="*/ 1183765 h 1342722"/>
                <a:gd name="connsiteX4" fmla="*/ 758573 w 915384"/>
                <a:gd name="connsiteY4" fmla="*/ 1302045 h 1342722"/>
                <a:gd name="connsiteX5" fmla="*/ 857009 w 915384"/>
                <a:gd name="connsiteY5" fmla="*/ 939702 h 1342722"/>
                <a:gd name="connsiteX6" fmla="*/ 793428 w 915384"/>
                <a:gd name="connsiteY6" fmla="*/ 243468 h 1342722"/>
                <a:gd name="connsiteX0" fmla="*/ 793428 w 923009"/>
                <a:gd name="connsiteY0" fmla="*/ 243468 h 1361918"/>
                <a:gd name="connsiteX1" fmla="*/ 125275 w 923009"/>
                <a:gd name="connsiteY1" fmla="*/ 59241 h 1361918"/>
                <a:gd name="connsiteX2" fmla="*/ 41776 w 923009"/>
                <a:gd name="connsiteY2" fmla="*/ 598916 h 1361918"/>
                <a:gd name="connsiteX3" fmla="*/ 240545 w 923009"/>
                <a:gd name="connsiteY3" fmla="*/ 1183765 h 1361918"/>
                <a:gd name="connsiteX4" fmla="*/ 758573 w 923009"/>
                <a:gd name="connsiteY4" fmla="*/ 1302045 h 1361918"/>
                <a:gd name="connsiteX5" fmla="*/ 902760 w 923009"/>
                <a:gd name="connsiteY5" fmla="*/ 824529 h 1361918"/>
                <a:gd name="connsiteX6" fmla="*/ 793428 w 923009"/>
                <a:gd name="connsiteY6" fmla="*/ 243468 h 13619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3009" h="1361918">
                  <a:moveTo>
                    <a:pt x="793428" y="243468"/>
                  </a:moveTo>
                  <a:cubicBezTo>
                    <a:pt x="663847" y="115920"/>
                    <a:pt x="250550" y="0"/>
                    <a:pt x="125275" y="59241"/>
                  </a:cubicBezTo>
                  <a:cubicBezTo>
                    <a:pt x="0" y="118482"/>
                    <a:pt x="22564" y="411495"/>
                    <a:pt x="41776" y="598916"/>
                  </a:cubicBezTo>
                  <a:cubicBezTo>
                    <a:pt x="60988" y="786337"/>
                    <a:pt x="121079" y="1066577"/>
                    <a:pt x="240545" y="1183765"/>
                  </a:cubicBezTo>
                  <a:cubicBezTo>
                    <a:pt x="360011" y="1300953"/>
                    <a:pt x="648204" y="1361918"/>
                    <a:pt x="758573" y="1302045"/>
                  </a:cubicBezTo>
                  <a:cubicBezTo>
                    <a:pt x="868942" y="1242172"/>
                    <a:pt x="896951" y="1000958"/>
                    <a:pt x="902760" y="824529"/>
                  </a:cubicBezTo>
                  <a:cubicBezTo>
                    <a:pt x="908569" y="648100"/>
                    <a:pt x="923009" y="371016"/>
                    <a:pt x="793428" y="243468"/>
                  </a:cubicBezTo>
                  <a:close/>
                </a:path>
              </a:pathLst>
            </a:custGeom>
            <a:gradFill flip="none" rotWithShape="1">
              <a:gsLst>
                <a:gs pos="16000">
                  <a:srgbClr val="FFD757"/>
                </a:gs>
                <a:gs pos="44000">
                  <a:srgbClr val="FFC000"/>
                </a:gs>
                <a:gs pos="98000">
                  <a:schemeClr val="tx1">
                    <a:lumMod val="85000"/>
                    <a:lumOff val="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200" name="Freeform 18"/>
            <p:cNvSpPr/>
            <p:nvPr/>
          </p:nvSpPr>
          <p:spPr>
            <a:xfrm rot="19980343">
              <a:off x="6909605" y="2054768"/>
              <a:ext cx="298544" cy="313010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6227" h="1965677">
                  <a:moveTo>
                    <a:pt x="7951" y="0"/>
                  </a:moveTo>
                  <a:lnTo>
                    <a:pt x="95415" y="230588"/>
                  </a:lnTo>
                  <a:cubicBezTo>
                    <a:pt x="159025" y="315402"/>
                    <a:pt x="264487" y="399089"/>
                    <a:pt x="389614" y="508884"/>
                  </a:cubicBezTo>
                  <a:cubicBezTo>
                    <a:pt x="514741" y="618679"/>
                    <a:pt x="720832" y="750596"/>
                    <a:pt x="846176" y="889356"/>
                  </a:cubicBezTo>
                  <a:cubicBezTo>
                    <a:pt x="971520" y="1028116"/>
                    <a:pt x="1104572" y="1285787"/>
                    <a:pt x="1141678" y="1341446"/>
                  </a:cubicBezTo>
                  <a:lnTo>
                    <a:pt x="1166226" y="1887490"/>
                  </a:lnTo>
                  <a:cubicBezTo>
                    <a:pt x="1134421" y="1965678"/>
                    <a:pt x="974115" y="1420884"/>
                    <a:pt x="722973" y="1209353"/>
                  </a:cubicBezTo>
                  <a:cubicBezTo>
                    <a:pt x="575351" y="1017130"/>
                    <a:pt x="491556" y="990063"/>
                    <a:pt x="381662" y="882595"/>
                  </a:cubicBezTo>
                  <a:cubicBezTo>
                    <a:pt x="271768" y="775127"/>
                    <a:pt x="127220" y="644056"/>
                    <a:pt x="63610" y="564543"/>
                  </a:cubicBezTo>
                  <a:cubicBezTo>
                    <a:pt x="0" y="485030"/>
                    <a:pt x="9276" y="499607"/>
                    <a:pt x="0" y="405517"/>
                  </a:cubicBezTo>
                  <a:lnTo>
                    <a:pt x="7951" y="0"/>
                  </a:lnTo>
                  <a:close/>
                </a:path>
              </a:pathLst>
            </a:custGeom>
            <a:solidFill>
              <a:schemeClr val="tx1"/>
            </a:soli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201" name="Freeform 18"/>
            <p:cNvSpPr/>
            <p:nvPr/>
          </p:nvSpPr>
          <p:spPr>
            <a:xfrm rot="19980343" flipH="1">
              <a:off x="6816385" y="1890701"/>
              <a:ext cx="284789" cy="276292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5076 w 1163350"/>
                <a:gd name="connsiteY0" fmla="*/ 0 h 1965677"/>
                <a:gd name="connsiteX1" fmla="*/ 92540 w 1163350"/>
                <a:gd name="connsiteY1" fmla="*/ 230588 h 1965677"/>
                <a:gd name="connsiteX2" fmla="*/ 386739 w 1163350"/>
                <a:gd name="connsiteY2" fmla="*/ 508884 h 1965677"/>
                <a:gd name="connsiteX3" fmla="*/ 843301 w 1163350"/>
                <a:gd name="connsiteY3" fmla="*/ 889356 h 1965677"/>
                <a:gd name="connsiteX4" fmla="*/ 1138803 w 1163350"/>
                <a:gd name="connsiteY4" fmla="*/ 1341446 h 1965677"/>
                <a:gd name="connsiteX5" fmla="*/ 1163351 w 1163350"/>
                <a:gd name="connsiteY5" fmla="*/ 1887490 h 1965677"/>
                <a:gd name="connsiteX6" fmla="*/ 720098 w 1163350"/>
                <a:gd name="connsiteY6" fmla="*/ 1209353 h 1965677"/>
                <a:gd name="connsiteX7" fmla="*/ 378787 w 1163350"/>
                <a:gd name="connsiteY7" fmla="*/ 882595 h 1965677"/>
                <a:gd name="connsiteX8" fmla="*/ 60735 w 1163350"/>
                <a:gd name="connsiteY8" fmla="*/ 564543 h 1965677"/>
                <a:gd name="connsiteX9" fmla="*/ 14383 w 1163350"/>
                <a:gd name="connsiteY9" fmla="*/ 496786 h 1965677"/>
                <a:gd name="connsiteX10" fmla="*/ 5076 w 1163350"/>
                <a:gd name="connsiteY10" fmla="*/ 0 h 1965677"/>
                <a:gd name="connsiteX0" fmla="*/ 14381 w 1163350"/>
                <a:gd name="connsiteY0" fmla="*/ 266199 h 1735090"/>
                <a:gd name="connsiteX1" fmla="*/ 92538 w 1163350"/>
                <a:gd name="connsiteY1" fmla="*/ 1 h 1735090"/>
                <a:gd name="connsiteX2" fmla="*/ 386737 w 1163350"/>
                <a:gd name="connsiteY2" fmla="*/ 278297 h 1735090"/>
                <a:gd name="connsiteX3" fmla="*/ 843299 w 1163350"/>
                <a:gd name="connsiteY3" fmla="*/ 658769 h 1735090"/>
                <a:gd name="connsiteX4" fmla="*/ 1138801 w 1163350"/>
                <a:gd name="connsiteY4" fmla="*/ 1110859 h 1735090"/>
                <a:gd name="connsiteX5" fmla="*/ 1163349 w 1163350"/>
                <a:gd name="connsiteY5" fmla="*/ 1656903 h 1735090"/>
                <a:gd name="connsiteX6" fmla="*/ 720096 w 1163350"/>
                <a:gd name="connsiteY6" fmla="*/ 978766 h 1735090"/>
                <a:gd name="connsiteX7" fmla="*/ 378785 w 1163350"/>
                <a:gd name="connsiteY7" fmla="*/ 652008 h 1735090"/>
                <a:gd name="connsiteX8" fmla="*/ 60733 w 1163350"/>
                <a:gd name="connsiteY8" fmla="*/ 333956 h 1735090"/>
                <a:gd name="connsiteX9" fmla="*/ 14381 w 1163350"/>
                <a:gd name="connsiteY9" fmla="*/ 266199 h 17350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163350" h="1735090">
                  <a:moveTo>
                    <a:pt x="14381" y="266199"/>
                  </a:moveTo>
                  <a:lnTo>
                    <a:pt x="92538" y="1"/>
                  </a:lnTo>
                  <a:cubicBezTo>
                    <a:pt x="156148" y="84815"/>
                    <a:pt x="261610" y="168502"/>
                    <a:pt x="386737" y="278297"/>
                  </a:cubicBezTo>
                  <a:cubicBezTo>
                    <a:pt x="511864" y="388092"/>
                    <a:pt x="717955" y="520009"/>
                    <a:pt x="843299" y="658769"/>
                  </a:cubicBezTo>
                  <a:cubicBezTo>
                    <a:pt x="968643" y="797529"/>
                    <a:pt x="1101695" y="1055200"/>
                    <a:pt x="1138801" y="1110859"/>
                  </a:cubicBezTo>
                  <a:lnTo>
                    <a:pt x="1163349" y="1656903"/>
                  </a:lnTo>
                  <a:cubicBezTo>
                    <a:pt x="1131544" y="1735091"/>
                    <a:pt x="971238" y="1190297"/>
                    <a:pt x="720096" y="978766"/>
                  </a:cubicBezTo>
                  <a:cubicBezTo>
                    <a:pt x="572474" y="786543"/>
                    <a:pt x="488679" y="759476"/>
                    <a:pt x="378785" y="652008"/>
                  </a:cubicBezTo>
                  <a:cubicBezTo>
                    <a:pt x="268891" y="544540"/>
                    <a:pt x="121467" y="398257"/>
                    <a:pt x="60733" y="333956"/>
                  </a:cubicBezTo>
                  <a:cubicBezTo>
                    <a:pt x="-1" y="269655"/>
                    <a:pt x="23657" y="360289"/>
                    <a:pt x="14381" y="266199"/>
                  </a:cubicBezTo>
                  <a:close/>
                </a:path>
              </a:pathLst>
            </a:custGeom>
            <a:gradFill flip="none" rotWithShape="1">
              <a:gsLst>
                <a:gs pos="18000">
                  <a:srgbClr val="2D2D8A">
                    <a:lumMod val="50000"/>
                  </a:srgbClr>
                </a:gs>
                <a:gs pos="50000">
                  <a:srgbClr val="FFFFFF">
                    <a:lumMod val="95000"/>
                  </a:srgbClr>
                </a:gs>
                <a:gs pos="100000">
                  <a:srgbClr val="2D2D8A">
                    <a:lumMod val="75000"/>
                  </a:srgbClr>
                </a:gs>
              </a:gsLst>
              <a:lin ang="10800000" scaled="0"/>
              <a:tileRect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202" name="Freeform 201"/>
            <p:cNvSpPr/>
            <p:nvPr/>
          </p:nvSpPr>
          <p:spPr>
            <a:xfrm rot="9969880">
              <a:off x="6676406" y="2004134"/>
              <a:ext cx="388113" cy="413455"/>
            </a:xfrm>
            <a:custGeom>
              <a:avLst/>
              <a:gdLst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90331 w 1070776"/>
                <a:gd name="connsiteY0" fmla="*/ 147099 h 1446821"/>
                <a:gd name="connsiteX1" fmla="*/ 108668 w 1070776"/>
                <a:gd name="connsiteY1" fmla="*/ 43732 h 1446821"/>
                <a:gd name="connsiteX2" fmla="*/ 29155 w 1070776"/>
                <a:gd name="connsiteY2" fmla="*/ 409492 h 1446821"/>
                <a:gd name="connsiteX3" fmla="*/ 283597 w 1070776"/>
                <a:gd name="connsiteY3" fmla="*/ 592372 h 1446821"/>
                <a:gd name="connsiteX4" fmla="*/ 148425 w 1070776"/>
                <a:gd name="connsiteY4" fmla="*/ 846814 h 1446821"/>
                <a:gd name="connsiteX5" fmla="*/ 744773 w 1070776"/>
                <a:gd name="connsiteY5" fmla="*/ 1220526 h 1446821"/>
                <a:gd name="connsiteX6" fmla="*/ 1070776 w 1070776"/>
                <a:gd name="connsiteY6" fmla="*/ 608275 h 1446821"/>
                <a:gd name="connsiteX7" fmla="*/ 490331 w 1070776"/>
                <a:gd name="connsiteY7" fmla="*/ 147099 h 1446821"/>
                <a:gd name="connsiteX0" fmla="*/ 490331 w 1113183"/>
                <a:gd name="connsiteY0" fmla="*/ 147099 h 1446821"/>
                <a:gd name="connsiteX1" fmla="*/ 108668 w 1113183"/>
                <a:gd name="connsiteY1" fmla="*/ 43732 h 1446821"/>
                <a:gd name="connsiteX2" fmla="*/ 29155 w 1113183"/>
                <a:gd name="connsiteY2" fmla="*/ 409492 h 1446821"/>
                <a:gd name="connsiteX3" fmla="*/ 283597 w 1113183"/>
                <a:gd name="connsiteY3" fmla="*/ 592372 h 1446821"/>
                <a:gd name="connsiteX4" fmla="*/ 148425 w 1113183"/>
                <a:gd name="connsiteY4" fmla="*/ 846814 h 1446821"/>
                <a:gd name="connsiteX5" fmla="*/ 744773 w 1113183"/>
                <a:gd name="connsiteY5" fmla="*/ 1220526 h 1446821"/>
                <a:gd name="connsiteX6" fmla="*/ 1070776 w 1113183"/>
                <a:gd name="connsiteY6" fmla="*/ 608275 h 1446821"/>
                <a:gd name="connsiteX7" fmla="*/ 490331 w 1113183"/>
                <a:gd name="connsiteY7" fmla="*/ 147099 h 1446821"/>
                <a:gd name="connsiteX0" fmla="*/ 490331 w 1113183"/>
                <a:gd name="connsiteY0" fmla="*/ 147099 h 1260282"/>
                <a:gd name="connsiteX1" fmla="*/ 108668 w 1113183"/>
                <a:gd name="connsiteY1" fmla="*/ 43732 h 1260282"/>
                <a:gd name="connsiteX2" fmla="*/ 29155 w 1113183"/>
                <a:gd name="connsiteY2" fmla="*/ 409492 h 1260282"/>
                <a:gd name="connsiteX3" fmla="*/ 283597 w 1113183"/>
                <a:gd name="connsiteY3" fmla="*/ 592372 h 1260282"/>
                <a:gd name="connsiteX4" fmla="*/ 148425 w 1113183"/>
                <a:gd name="connsiteY4" fmla="*/ 846814 h 1260282"/>
                <a:gd name="connsiteX5" fmla="*/ 744773 w 1113183"/>
                <a:gd name="connsiteY5" fmla="*/ 1220526 h 1260282"/>
                <a:gd name="connsiteX6" fmla="*/ 1070776 w 1113183"/>
                <a:gd name="connsiteY6" fmla="*/ 608275 h 1260282"/>
                <a:gd name="connsiteX7" fmla="*/ 490331 w 1113183"/>
                <a:gd name="connsiteY7" fmla="*/ 147099 h 1260282"/>
                <a:gd name="connsiteX0" fmla="*/ 467802 w 1090654"/>
                <a:gd name="connsiteY0" fmla="*/ 147099 h 1260282"/>
                <a:gd name="connsiteX1" fmla="*/ 86139 w 1090654"/>
                <a:gd name="connsiteY1" fmla="*/ 43732 h 1260282"/>
                <a:gd name="connsiteX2" fmla="*/ 6626 w 1090654"/>
                <a:gd name="connsiteY2" fmla="*/ 409492 h 1260282"/>
                <a:gd name="connsiteX3" fmla="*/ 125896 w 1090654"/>
                <a:gd name="connsiteY3" fmla="*/ 846814 h 1260282"/>
                <a:gd name="connsiteX4" fmla="*/ 722244 w 1090654"/>
                <a:gd name="connsiteY4" fmla="*/ 1220526 h 1260282"/>
                <a:gd name="connsiteX5" fmla="*/ 1048247 w 1090654"/>
                <a:gd name="connsiteY5" fmla="*/ 608275 h 1260282"/>
                <a:gd name="connsiteX6" fmla="*/ 467802 w 1090654"/>
                <a:gd name="connsiteY6" fmla="*/ 147099 h 1260282"/>
                <a:gd name="connsiteX0" fmla="*/ 467802 w 1088265"/>
                <a:gd name="connsiteY0" fmla="*/ 147099 h 1084622"/>
                <a:gd name="connsiteX1" fmla="*/ 86139 w 1088265"/>
                <a:gd name="connsiteY1" fmla="*/ 43732 h 1084622"/>
                <a:gd name="connsiteX2" fmla="*/ 6626 w 1088265"/>
                <a:gd name="connsiteY2" fmla="*/ 409492 h 1084622"/>
                <a:gd name="connsiteX3" fmla="*/ 125896 w 1088265"/>
                <a:gd name="connsiteY3" fmla="*/ 846814 h 1084622"/>
                <a:gd name="connsiteX4" fmla="*/ 707909 w 1088265"/>
                <a:gd name="connsiteY4" fmla="*/ 1044866 h 1084622"/>
                <a:gd name="connsiteX5" fmla="*/ 1048247 w 1088265"/>
                <a:gd name="connsiteY5" fmla="*/ 608275 h 1084622"/>
                <a:gd name="connsiteX6" fmla="*/ 467802 w 1088265"/>
                <a:gd name="connsiteY6" fmla="*/ 147099 h 10846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88265" h="1084622">
                  <a:moveTo>
                    <a:pt x="467802" y="147099"/>
                  </a:moveTo>
                  <a:cubicBezTo>
                    <a:pt x="307451" y="53009"/>
                    <a:pt x="163002" y="0"/>
                    <a:pt x="86139" y="43732"/>
                  </a:cubicBezTo>
                  <a:cubicBezTo>
                    <a:pt x="9276" y="87464"/>
                    <a:pt x="0" y="275645"/>
                    <a:pt x="6626" y="409492"/>
                  </a:cubicBezTo>
                  <a:cubicBezTo>
                    <a:pt x="13252" y="543339"/>
                    <a:pt x="9016" y="740918"/>
                    <a:pt x="125896" y="846814"/>
                  </a:cubicBezTo>
                  <a:cubicBezTo>
                    <a:pt x="242776" y="952710"/>
                    <a:pt x="554184" y="1084622"/>
                    <a:pt x="707909" y="1044866"/>
                  </a:cubicBezTo>
                  <a:cubicBezTo>
                    <a:pt x="861634" y="1005110"/>
                    <a:pt x="1088265" y="757903"/>
                    <a:pt x="1048247" y="608275"/>
                  </a:cubicBezTo>
                  <a:cubicBezTo>
                    <a:pt x="1008229" y="458647"/>
                    <a:pt x="628153" y="241190"/>
                    <a:pt x="467802" y="147099"/>
                  </a:cubicBezTo>
                  <a:close/>
                </a:path>
              </a:pathLst>
            </a:custGeom>
            <a:gradFill flip="none" rotWithShape="1">
              <a:gsLst>
                <a:gs pos="16000">
                  <a:srgbClr val="2D2D8A">
                    <a:lumMod val="20000"/>
                    <a:lumOff val="80000"/>
                  </a:srgbClr>
                </a:gs>
                <a:gs pos="44000">
                  <a:schemeClr val="accent2">
                    <a:lumMod val="60000"/>
                    <a:lumOff val="40000"/>
                  </a:schemeClr>
                </a:gs>
                <a:gs pos="69000">
                  <a:srgbClr val="000000">
                    <a:lumMod val="95000"/>
                    <a:lumOff val="500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203" name="Freeform 18"/>
            <p:cNvSpPr/>
            <p:nvPr/>
          </p:nvSpPr>
          <p:spPr>
            <a:xfrm rot="19980343" flipH="1">
              <a:off x="6917689" y="2077060"/>
              <a:ext cx="284789" cy="313010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5076 w 1163350"/>
                <a:gd name="connsiteY0" fmla="*/ 0 h 1965677"/>
                <a:gd name="connsiteX1" fmla="*/ 92540 w 1163350"/>
                <a:gd name="connsiteY1" fmla="*/ 230588 h 1965677"/>
                <a:gd name="connsiteX2" fmla="*/ 386739 w 1163350"/>
                <a:gd name="connsiteY2" fmla="*/ 508884 h 1965677"/>
                <a:gd name="connsiteX3" fmla="*/ 843301 w 1163350"/>
                <a:gd name="connsiteY3" fmla="*/ 889356 h 1965677"/>
                <a:gd name="connsiteX4" fmla="*/ 1138803 w 1163350"/>
                <a:gd name="connsiteY4" fmla="*/ 1341446 h 1965677"/>
                <a:gd name="connsiteX5" fmla="*/ 1163351 w 1163350"/>
                <a:gd name="connsiteY5" fmla="*/ 1887490 h 1965677"/>
                <a:gd name="connsiteX6" fmla="*/ 720098 w 1163350"/>
                <a:gd name="connsiteY6" fmla="*/ 1209353 h 1965677"/>
                <a:gd name="connsiteX7" fmla="*/ 378787 w 1163350"/>
                <a:gd name="connsiteY7" fmla="*/ 882595 h 1965677"/>
                <a:gd name="connsiteX8" fmla="*/ 60735 w 1163350"/>
                <a:gd name="connsiteY8" fmla="*/ 564543 h 1965677"/>
                <a:gd name="connsiteX9" fmla="*/ 14383 w 1163350"/>
                <a:gd name="connsiteY9" fmla="*/ 496786 h 1965677"/>
                <a:gd name="connsiteX10" fmla="*/ 5076 w 1163350"/>
                <a:gd name="connsiteY10" fmla="*/ 0 h 1965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63350" h="1965677">
                  <a:moveTo>
                    <a:pt x="5076" y="0"/>
                  </a:moveTo>
                  <a:lnTo>
                    <a:pt x="92540" y="230588"/>
                  </a:lnTo>
                  <a:cubicBezTo>
                    <a:pt x="156150" y="315402"/>
                    <a:pt x="261612" y="399089"/>
                    <a:pt x="386739" y="508884"/>
                  </a:cubicBezTo>
                  <a:cubicBezTo>
                    <a:pt x="511866" y="618679"/>
                    <a:pt x="717957" y="750596"/>
                    <a:pt x="843301" y="889356"/>
                  </a:cubicBezTo>
                  <a:cubicBezTo>
                    <a:pt x="968645" y="1028116"/>
                    <a:pt x="1101697" y="1285787"/>
                    <a:pt x="1138803" y="1341446"/>
                  </a:cubicBezTo>
                  <a:lnTo>
                    <a:pt x="1163351" y="1887490"/>
                  </a:lnTo>
                  <a:cubicBezTo>
                    <a:pt x="1131546" y="1965678"/>
                    <a:pt x="971240" y="1420884"/>
                    <a:pt x="720098" y="1209353"/>
                  </a:cubicBezTo>
                  <a:cubicBezTo>
                    <a:pt x="572476" y="1017130"/>
                    <a:pt x="488681" y="990063"/>
                    <a:pt x="378787" y="882595"/>
                  </a:cubicBezTo>
                  <a:cubicBezTo>
                    <a:pt x="268893" y="775127"/>
                    <a:pt x="121469" y="628844"/>
                    <a:pt x="60735" y="564543"/>
                  </a:cubicBezTo>
                  <a:cubicBezTo>
                    <a:pt x="1" y="500242"/>
                    <a:pt x="23659" y="590876"/>
                    <a:pt x="14383" y="496786"/>
                  </a:cubicBezTo>
                  <a:lnTo>
                    <a:pt x="5076" y="0"/>
                  </a:lnTo>
                  <a:close/>
                </a:path>
              </a:pathLst>
            </a:custGeom>
            <a:gradFill flip="none" rotWithShape="1">
              <a:gsLst>
                <a:gs pos="18000">
                  <a:srgbClr val="2D2D8A">
                    <a:lumMod val="50000"/>
                  </a:srgbClr>
                </a:gs>
                <a:gs pos="50000">
                  <a:srgbClr val="FFFFFF">
                    <a:lumMod val="95000"/>
                  </a:srgbClr>
                </a:gs>
                <a:gs pos="100000">
                  <a:srgbClr val="2D2D8A">
                    <a:lumMod val="75000"/>
                  </a:srgbClr>
                </a:gs>
              </a:gsLst>
              <a:lin ang="10800000" scaled="0"/>
              <a:tileRect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204" name="Freeform 18"/>
            <p:cNvSpPr/>
            <p:nvPr/>
          </p:nvSpPr>
          <p:spPr>
            <a:xfrm rot="19980343">
              <a:off x="7011166" y="2279271"/>
              <a:ext cx="292259" cy="275962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41678"/>
                <a:gd name="connsiteY0" fmla="*/ 0 h 1733020"/>
                <a:gd name="connsiteX1" fmla="*/ 95415 w 1141678"/>
                <a:gd name="connsiteY1" fmla="*/ 230588 h 1733020"/>
                <a:gd name="connsiteX2" fmla="*/ 389614 w 1141678"/>
                <a:gd name="connsiteY2" fmla="*/ 508884 h 1733020"/>
                <a:gd name="connsiteX3" fmla="*/ 846176 w 1141678"/>
                <a:gd name="connsiteY3" fmla="*/ 889356 h 1733020"/>
                <a:gd name="connsiteX4" fmla="*/ 1141678 w 1141678"/>
                <a:gd name="connsiteY4" fmla="*/ 1341446 h 1733020"/>
                <a:gd name="connsiteX5" fmla="*/ 1027479 w 1141678"/>
                <a:gd name="connsiteY5" fmla="*/ 1654831 h 1733020"/>
                <a:gd name="connsiteX6" fmla="*/ 722973 w 1141678"/>
                <a:gd name="connsiteY6" fmla="*/ 1209353 h 1733020"/>
                <a:gd name="connsiteX7" fmla="*/ 381662 w 1141678"/>
                <a:gd name="connsiteY7" fmla="*/ 882595 h 1733020"/>
                <a:gd name="connsiteX8" fmla="*/ 63610 w 1141678"/>
                <a:gd name="connsiteY8" fmla="*/ 564543 h 1733020"/>
                <a:gd name="connsiteX9" fmla="*/ 0 w 1141678"/>
                <a:gd name="connsiteY9" fmla="*/ 405517 h 1733020"/>
                <a:gd name="connsiteX10" fmla="*/ 7951 w 1141678"/>
                <a:gd name="connsiteY10" fmla="*/ 0 h 17330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41678" h="1733020">
                  <a:moveTo>
                    <a:pt x="7951" y="0"/>
                  </a:moveTo>
                  <a:lnTo>
                    <a:pt x="95415" y="230588"/>
                  </a:lnTo>
                  <a:cubicBezTo>
                    <a:pt x="159025" y="315402"/>
                    <a:pt x="264487" y="399089"/>
                    <a:pt x="389614" y="508884"/>
                  </a:cubicBezTo>
                  <a:cubicBezTo>
                    <a:pt x="514741" y="618679"/>
                    <a:pt x="720832" y="750596"/>
                    <a:pt x="846176" y="889356"/>
                  </a:cubicBezTo>
                  <a:cubicBezTo>
                    <a:pt x="971520" y="1028116"/>
                    <a:pt x="1104572" y="1285787"/>
                    <a:pt x="1141678" y="1341446"/>
                  </a:cubicBezTo>
                  <a:lnTo>
                    <a:pt x="1027479" y="1654831"/>
                  </a:lnTo>
                  <a:cubicBezTo>
                    <a:pt x="995674" y="1733019"/>
                    <a:pt x="974115" y="1420884"/>
                    <a:pt x="722973" y="1209353"/>
                  </a:cubicBezTo>
                  <a:cubicBezTo>
                    <a:pt x="575351" y="1017130"/>
                    <a:pt x="491556" y="990063"/>
                    <a:pt x="381662" y="882595"/>
                  </a:cubicBezTo>
                  <a:cubicBezTo>
                    <a:pt x="271768" y="775127"/>
                    <a:pt x="127220" y="644056"/>
                    <a:pt x="63610" y="564543"/>
                  </a:cubicBezTo>
                  <a:cubicBezTo>
                    <a:pt x="0" y="485030"/>
                    <a:pt x="9276" y="499607"/>
                    <a:pt x="0" y="405517"/>
                  </a:cubicBezTo>
                  <a:lnTo>
                    <a:pt x="7951" y="0"/>
                  </a:lnTo>
                  <a:close/>
                </a:path>
              </a:pathLst>
            </a:custGeom>
            <a:solidFill>
              <a:schemeClr val="tx1"/>
            </a:soli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sp>
          <p:nvSpPr>
            <p:cNvPr id="205" name="Freeform 18"/>
            <p:cNvSpPr/>
            <p:nvPr/>
          </p:nvSpPr>
          <p:spPr>
            <a:xfrm rot="19980343" flipH="1">
              <a:off x="7018070" y="2250380"/>
              <a:ext cx="278780" cy="277388"/>
            </a:xfrm>
            <a:custGeom>
              <a:avLst/>
              <a:gdLst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993913"/>
                <a:gd name="connsiteX1" fmla="*/ 95415 w 1081377"/>
                <a:gd name="connsiteY1" fmla="*/ 230588 h 993913"/>
                <a:gd name="connsiteX2" fmla="*/ 389614 w 1081377"/>
                <a:gd name="connsiteY2" fmla="*/ 508884 h 993913"/>
                <a:gd name="connsiteX3" fmla="*/ 858741 w 1081377"/>
                <a:gd name="connsiteY3" fmla="*/ 588397 h 993913"/>
                <a:gd name="connsiteX4" fmla="*/ 1081377 w 1081377"/>
                <a:gd name="connsiteY4" fmla="*/ 524786 h 993913"/>
                <a:gd name="connsiteX5" fmla="*/ 1081377 w 1081377"/>
                <a:gd name="connsiteY5" fmla="*/ 922352 h 993913"/>
                <a:gd name="connsiteX6" fmla="*/ 890546 w 1081377"/>
                <a:gd name="connsiteY6" fmla="*/ 993913 h 993913"/>
                <a:gd name="connsiteX7" fmla="*/ 381662 w 1081377"/>
                <a:gd name="connsiteY7" fmla="*/ 882595 h 993913"/>
                <a:gd name="connsiteX8" fmla="*/ 63610 w 1081377"/>
                <a:gd name="connsiteY8" fmla="*/ 564543 h 993913"/>
                <a:gd name="connsiteX9" fmla="*/ 0 w 1081377"/>
                <a:gd name="connsiteY9" fmla="*/ 405517 h 993913"/>
                <a:gd name="connsiteX10" fmla="*/ 7951 w 1081377"/>
                <a:gd name="connsiteY10" fmla="*/ 0 h 993913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081377"/>
                <a:gd name="connsiteY0" fmla="*/ 0 h 1000540"/>
                <a:gd name="connsiteX1" fmla="*/ 95415 w 1081377"/>
                <a:gd name="connsiteY1" fmla="*/ 230588 h 1000540"/>
                <a:gd name="connsiteX2" fmla="*/ 389614 w 1081377"/>
                <a:gd name="connsiteY2" fmla="*/ 508884 h 1000540"/>
                <a:gd name="connsiteX3" fmla="*/ 858741 w 1081377"/>
                <a:gd name="connsiteY3" fmla="*/ 588397 h 1000540"/>
                <a:gd name="connsiteX4" fmla="*/ 1081377 w 1081377"/>
                <a:gd name="connsiteY4" fmla="*/ 524786 h 1000540"/>
                <a:gd name="connsiteX5" fmla="*/ 1081377 w 1081377"/>
                <a:gd name="connsiteY5" fmla="*/ 922352 h 1000540"/>
                <a:gd name="connsiteX6" fmla="*/ 890546 w 1081377"/>
                <a:gd name="connsiteY6" fmla="*/ 993913 h 1000540"/>
                <a:gd name="connsiteX7" fmla="*/ 381662 w 1081377"/>
                <a:gd name="connsiteY7" fmla="*/ 882595 h 1000540"/>
                <a:gd name="connsiteX8" fmla="*/ 63610 w 1081377"/>
                <a:gd name="connsiteY8" fmla="*/ 564543 h 1000540"/>
                <a:gd name="connsiteX9" fmla="*/ 0 w 1081377"/>
                <a:gd name="connsiteY9" fmla="*/ 405517 h 1000540"/>
                <a:gd name="connsiteX10" fmla="*/ 7951 w 1081377"/>
                <a:gd name="connsiteY10" fmla="*/ 0 h 1000540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081377 w 1141681"/>
                <a:gd name="connsiteY4" fmla="*/ 524786 h 1419638"/>
                <a:gd name="connsiteX5" fmla="*/ 1141680 w 1141681"/>
                <a:gd name="connsiteY5" fmla="*/ 1341449 h 1419638"/>
                <a:gd name="connsiteX6" fmla="*/ 890546 w 1141681"/>
                <a:gd name="connsiteY6" fmla="*/ 993913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58741 w 1141679"/>
                <a:gd name="connsiteY3" fmla="*/ 588397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890546 w 1141679"/>
                <a:gd name="connsiteY6" fmla="*/ 993913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41681"/>
                <a:gd name="connsiteY0" fmla="*/ 0 h 1419638"/>
                <a:gd name="connsiteX1" fmla="*/ 95415 w 1141681"/>
                <a:gd name="connsiteY1" fmla="*/ 230588 h 1419638"/>
                <a:gd name="connsiteX2" fmla="*/ 389614 w 1141681"/>
                <a:gd name="connsiteY2" fmla="*/ 508884 h 1419638"/>
                <a:gd name="connsiteX3" fmla="*/ 858741 w 1141681"/>
                <a:gd name="connsiteY3" fmla="*/ 588397 h 1419638"/>
                <a:gd name="connsiteX4" fmla="*/ 1117133 w 1141681"/>
                <a:gd name="connsiteY4" fmla="*/ 795404 h 1419638"/>
                <a:gd name="connsiteX5" fmla="*/ 1141680 w 1141681"/>
                <a:gd name="connsiteY5" fmla="*/ 1341449 h 1419638"/>
                <a:gd name="connsiteX6" fmla="*/ 719465 w 1141681"/>
                <a:gd name="connsiteY6" fmla="*/ 1131348 h 1419638"/>
                <a:gd name="connsiteX7" fmla="*/ 381662 w 1141681"/>
                <a:gd name="connsiteY7" fmla="*/ 882595 h 1419638"/>
                <a:gd name="connsiteX8" fmla="*/ 63610 w 1141681"/>
                <a:gd name="connsiteY8" fmla="*/ 564543 h 1419638"/>
                <a:gd name="connsiteX9" fmla="*/ 0 w 1141681"/>
                <a:gd name="connsiteY9" fmla="*/ 405517 h 1419638"/>
                <a:gd name="connsiteX10" fmla="*/ 7951 w 1141681"/>
                <a:gd name="connsiteY10" fmla="*/ 0 h 1419638"/>
                <a:gd name="connsiteX0" fmla="*/ 7951 w 1141679"/>
                <a:gd name="connsiteY0" fmla="*/ 0 h 1419638"/>
                <a:gd name="connsiteX1" fmla="*/ 95415 w 1141679"/>
                <a:gd name="connsiteY1" fmla="*/ 230588 h 1419638"/>
                <a:gd name="connsiteX2" fmla="*/ 389614 w 1141679"/>
                <a:gd name="connsiteY2" fmla="*/ 508884 h 1419638"/>
                <a:gd name="connsiteX3" fmla="*/ 842670 w 1141679"/>
                <a:gd name="connsiteY3" fmla="*/ 811350 h 1419638"/>
                <a:gd name="connsiteX4" fmla="*/ 1117133 w 1141679"/>
                <a:gd name="connsiteY4" fmla="*/ 795404 h 1419638"/>
                <a:gd name="connsiteX5" fmla="*/ 1141680 w 1141679"/>
                <a:gd name="connsiteY5" fmla="*/ 1341449 h 1419638"/>
                <a:gd name="connsiteX6" fmla="*/ 719465 w 1141679"/>
                <a:gd name="connsiteY6" fmla="*/ 1131348 h 1419638"/>
                <a:gd name="connsiteX7" fmla="*/ 381662 w 1141679"/>
                <a:gd name="connsiteY7" fmla="*/ 882595 h 1419638"/>
                <a:gd name="connsiteX8" fmla="*/ 63610 w 1141679"/>
                <a:gd name="connsiteY8" fmla="*/ 564543 h 1419638"/>
                <a:gd name="connsiteX9" fmla="*/ 0 w 1141679"/>
                <a:gd name="connsiteY9" fmla="*/ 405517 h 1419638"/>
                <a:gd name="connsiteX10" fmla="*/ 7951 w 1141679"/>
                <a:gd name="connsiteY10" fmla="*/ 0 h 1419638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17133 w 1166225"/>
                <a:gd name="connsiteY4" fmla="*/ 795404 h 1965677"/>
                <a:gd name="connsiteX5" fmla="*/ 1166226 w 1166225"/>
                <a:gd name="connsiteY5" fmla="*/ 1887490 h 1965677"/>
                <a:gd name="connsiteX6" fmla="*/ 719465 w 1166225"/>
                <a:gd name="connsiteY6" fmla="*/ 1131348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19465 w 1166227"/>
                <a:gd name="connsiteY6" fmla="*/ 1131348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34665 w 1166227"/>
                <a:gd name="connsiteY4" fmla="*/ 1185434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842670 w 1166225"/>
                <a:gd name="connsiteY3" fmla="*/ 811350 h 1965677"/>
                <a:gd name="connsiteX4" fmla="*/ 1134665 w 1166225"/>
                <a:gd name="connsiteY4" fmla="*/ 1185434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2670 w 1166227"/>
                <a:gd name="connsiteY3" fmla="*/ 811350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7951 w 1166225"/>
                <a:gd name="connsiteY0" fmla="*/ 0 h 1965677"/>
                <a:gd name="connsiteX1" fmla="*/ 95415 w 1166225"/>
                <a:gd name="connsiteY1" fmla="*/ 230588 h 1965677"/>
                <a:gd name="connsiteX2" fmla="*/ 389614 w 1166225"/>
                <a:gd name="connsiteY2" fmla="*/ 508884 h 1965677"/>
                <a:gd name="connsiteX3" fmla="*/ 781069 w 1166225"/>
                <a:gd name="connsiteY3" fmla="*/ 971348 h 1965677"/>
                <a:gd name="connsiteX4" fmla="*/ 1141678 w 1166225"/>
                <a:gd name="connsiteY4" fmla="*/ 1341446 h 1965677"/>
                <a:gd name="connsiteX5" fmla="*/ 1166226 w 1166225"/>
                <a:gd name="connsiteY5" fmla="*/ 1887490 h 1965677"/>
                <a:gd name="connsiteX6" fmla="*/ 722973 w 1166225"/>
                <a:gd name="connsiteY6" fmla="*/ 1209353 h 1965677"/>
                <a:gd name="connsiteX7" fmla="*/ 381662 w 1166225"/>
                <a:gd name="connsiteY7" fmla="*/ 882595 h 1965677"/>
                <a:gd name="connsiteX8" fmla="*/ 63610 w 1166225"/>
                <a:gd name="connsiteY8" fmla="*/ 564543 h 1965677"/>
                <a:gd name="connsiteX9" fmla="*/ 0 w 1166225"/>
                <a:gd name="connsiteY9" fmla="*/ 405517 h 1965677"/>
                <a:gd name="connsiteX10" fmla="*/ 7951 w 1166225"/>
                <a:gd name="connsiteY10" fmla="*/ 0 h 1965677"/>
                <a:gd name="connsiteX0" fmla="*/ 7951 w 1166227"/>
                <a:gd name="connsiteY0" fmla="*/ 0 h 1965677"/>
                <a:gd name="connsiteX1" fmla="*/ 95415 w 1166227"/>
                <a:gd name="connsiteY1" fmla="*/ 230588 h 1965677"/>
                <a:gd name="connsiteX2" fmla="*/ 389614 w 1166227"/>
                <a:gd name="connsiteY2" fmla="*/ 508884 h 1965677"/>
                <a:gd name="connsiteX3" fmla="*/ 846176 w 1166227"/>
                <a:gd name="connsiteY3" fmla="*/ 889356 h 1965677"/>
                <a:gd name="connsiteX4" fmla="*/ 1141678 w 1166227"/>
                <a:gd name="connsiteY4" fmla="*/ 1341446 h 1965677"/>
                <a:gd name="connsiteX5" fmla="*/ 1166226 w 1166227"/>
                <a:gd name="connsiteY5" fmla="*/ 1887490 h 1965677"/>
                <a:gd name="connsiteX6" fmla="*/ 722973 w 1166227"/>
                <a:gd name="connsiteY6" fmla="*/ 1209353 h 1965677"/>
                <a:gd name="connsiteX7" fmla="*/ 381662 w 1166227"/>
                <a:gd name="connsiteY7" fmla="*/ 882595 h 1965677"/>
                <a:gd name="connsiteX8" fmla="*/ 63610 w 1166227"/>
                <a:gd name="connsiteY8" fmla="*/ 564543 h 1965677"/>
                <a:gd name="connsiteX9" fmla="*/ 0 w 1166227"/>
                <a:gd name="connsiteY9" fmla="*/ 405517 h 1965677"/>
                <a:gd name="connsiteX10" fmla="*/ 7951 w 1166227"/>
                <a:gd name="connsiteY10" fmla="*/ 0 h 1965677"/>
                <a:gd name="connsiteX0" fmla="*/ 5076 w 1163350"/>
                <a:gd name="connsiteY0" fmla="*/ 0 h 1965677"/>
                <a:gd name="connsiteX1" fmla="*/ 92540 w 1163350"/>
                <a:gd name="connsiteY1" fmla="*/ 230588 h 1965677"/>
                <a:gd name="connsiteX2" fmla="*/ 386739 w 1163350"/>
                <a:gd name="connsiteY2" fmla="*/ 508884 h 1965677"/>
                <a:gd name="connsiteX3" fmla="*/ 843301 w 1163350"/>
                <a:gd name="connsiteY3" fmla="*/ 889356 h 1965677"/>
                <a:gd name="connsiteX4" fmla="*/ 1138803 w 1163350"/>
                <a:gd name="connsiteY4" fmla="*/ 1341446 h 1965677"/>
                <a:gd name="connsiteX5" fmla="*/ 1163351 w 1163350"/>
                <a:gd name="connsiteY5" fmla="*/ 1887490 h 1965677"/>
                <a:gd name="connsiteX6" fmla="*/ 720098 w 1163350"/>
                <a:gd name="connsiteY6" fmla="*/ 1209353 h 1965677"/>
                <a:gd name="connsiteX7" fmla="*/ 378787 w 1163350"/>
                <a:gd name="connsiteY7" fmla="*/ 882595 h 1965677"/>
                <a:gd name="connsiteX8" fmla="*/ 60735 w 1163350"/>
                <a:gd name="connsiteY8" fmla="*/ 564543 h 1965677"/>
                <a:gd name="connsiteX9" fmla="*/ 14383 w 1163350"/>
                <a:gd name="connsiteY9" fmla="*/ 496786 h 1965677"/>
                <a:gd name="connsiteX10" fmla="*/ 5076 w 1163350"/>
                <a:gd name="connsiteY10" fmla="*/ 0 h 1965677"/>
                <a:gd name="connsiteX0" fmla="*/ 5074 w 1138802"/>
                <a:gd name="connsiteY0" fmla="*/ 0 h 1741976"/>
                <a:gd name="connsiteX1" fmla="*/ 92538 w 1138802"/>
                <a:gd name="connsiteY1" fmla="*/ 230588 h 1741976"/>
                <a:gd name="connsiteX2" fmla="*/ 386737 w 1138802"/>
                <a:gd name="connsiteY2" fmla="*/ 508884 h 1741976"/>
                <a:gd name="connsiteX3" fmla="*/ 843299 w 1138802"/>
                <a:gd name="connsiteY3" fmla="*/ 889356 h 1741976"/>
                <a:gd name="connsiteX4" fmla="*/ 1138801 w 1138802"/>
                <a:gd name="connsiteY4" fmla="*/ 1341446 h 1741976"/>
                <a:gd name="connsiteX5" fmla="*/ 1034008 w 1138802"/>
                <a:gd name="connsiteY5" fmla="*/ 1663789 h 1741976"/>
                <a:gd name="connsiteX6" fmla="*/ 720096 w 1138802"/>
                <a:gd name="connsiteY6" fmla="*/ 1209353 h 1741976"/>
                <a:gd name="connsiteX7" fmla="*/ 378785 w 1138802"/>
                <a:gd name="connsiteY7" fmla="*/ 882595 h 1741976"/>
                <a:gd name="connsiteX8" fmla="*/ 60733 w 1138802"/>
                <a:gd name="connsiteY8" fmla="*/ 564543 h 1741976"/>
                <a:gd name="connsiteX9" fmla="*/ 14381 w 1138802"/>
                <a:gd name="connsiteY9" fmla="*/ 496786 h 1741976"/>
                <a:gd name="connsiteX10" fmla="*/ 5074 w 1138802"/>
                <a:gd name="connsiteY10" fmla="*/ 0 h 1741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138802" h="1741976">
                  <a:moveTo>
                    <a:pt x="5074" y="0"/>
                  </a:moveTo>
                  <a:lnTo>
                    <a:pt x="92538" y="230588"/>
                  </a:lnTo>
                  <a:cubicBezTo>
                    <a:pt x="156148" y="315402"/>
                    <a:pt x="261610" y="399089"/>
                    <a:pt x="386737" y="508884"/>
                  </a:cubicBezTo>
                  <a:cubicBezTo>
                    <a:pt x="511864" y="618679"/>
                    <a:pt x="717955" y="750596"/>
                    <a:pt x="843299" y="889356"/>
                  </a:cubicBezTo>
                  <a:cubicBezTo>
                    <a:pt x="968643" y="1028116"/>
                    <a:pt x="1101695" y="1285787"/>
                    <a:pt x="1138801" y="1341446"/>
                  </a:cubicBezTo>
                  <a:lnTo>
                    <a:pt x="1034008" y="1663789"/>
                  </a:lnTo>
                  <a:cubicBezTo>
                    <a:pt x="1002203" y="1741977"/>
                    <a:pt x="971238" y="1420884"/>
                    <a:pt x="720096" y="1209353"/>
                  </a:cubicBezTo>
                  <a:cubicBezTo>
                    <a:pt x="572474" y="1017130"/>
                    <a:pt x="488679" y="990063"/>
                    <a:pt x="378785" y="882595"/>
                  </a:cubicBezTo>
                  <a:cubicBezTo>
                    <a:pt x="268891" y="775127"/>
                    <a:pt x="121467" y="628844"/>
                    <a:pt x="60733" y="564543"/>
                  </a:cubicBezTo>
                  <a:cubicBezTo>
                    <a:pt x="-1" y="500242"/>
                    <a:pt x="23657" y="590876"/>
                    <a:pt x="14381" y="496786"/>
                  </a:cubicBezTo>
                  <a:lnTo>
                    <a:pt x="5074" y="0"/>
                  </a:lnTo>
                  <a:close/>
                </a:path>
              </a:pathLst>
            </a:custGeom>
            <a:gradFill flip="none" rotWithShape="1">
              <a:gsLst>
                <a:gs pos="18000">
                  <a:srgbClr val="2D2D8A">
                    <a:lumMod val="50000"/>
                  </a:srgbClr>
                </a:gs>
                <a:gs pos="50000">
                  <a:srgbClr val="FFFFFF">
                    <a:lumMod val="95000"/>
                  </a:srgbClr>
                </a:gs>
                <a:gs pos="100000">
                  <a:srgbClr val="2D2D8A">
                    <a:lumMod val="75000"/>
                  </a:srgbClr>
                </a:gs>
              </a:gsLst>
              <a:lin ang="10800000" scaled="0"/>
              <a:tileRect/>
            </a:gradFill>
            <a:ln w="63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algn="ctr" defTabSz="868872">
                <a:defRPr/>
              </a:pPr>
              <a:endParaRPr lang="en-US" sz="1300" kern="0">
                <a:solidFill>
                  <a:srgbClr val="000000"/>
                </a:solidFill>
              </a:endParaRPr>
            </a:p>
          </p:txBody>
        </p:sp>
        <p:grpSp>
          <p:nvGrpSpPr>
            <p:cNvPr id="75" name="Group 376"/>
            <p:cNvGrpSpPr/>
            <p:nvPr/>
          </p:nvGrpSpPr>
          <p:grpSpPr>
            <a:xfrm>
              <a:off x="6413504" y="1963727"/>
              <a:ext cx="182564" cy="96821"/>
              <a:chOff x="5405442" y="3770324"/>
              <a:chExt cx="359008" cy="215873"/>
            </a:xfrm>
            <a:effectLst>
              <a:glow rad="101600">
                <a:schemeClr val="accent1">
                  <a:satMod val="175000"/>
                  <a:alpha val="40000"/>
                </a:schemeClr>
              </a:glow>
            </a:effectLst>
          </p:grpSpPr>
          <p:sp>
            <p:nvSpPr>
              <p:cNvPr id="208" name="Hexagon 207"/>
              <p:cNvSpPr/>
              <p:nvPr/>
            </p:nvSpPr>
            <p:spPr bwMode="auto">
              <a:xfrm>
                <a:off x="5405442" y="3816349"/>
                <a:ext cx="109539" cy="109539"/>
              </a:xfrm>
              <a:prstGeom prst="hexagon">
                <a:avLst/>
              </a:prstGeom>
              <a:noFill/>
              <a:ln w="12700" cap="flat" cmpd="sng" algn="ctr">
                <a:solidFill>
                  <a:srgbClr val="FF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09" name="Hexagon 208"/>
              <p:cNvSpPr/>
              <p:nvPr/>
            </p:nvSpPr>
            <p:spPr bwMode="auto">
              <a:xfrm>
                <a:off x="5483509" y="3876658"/>
                <a:ext cx="109539" cy="109539"/>
              </a:xfrm>
              <a:prstGeom prst="hexagon">
                <a:avLst/>
              </a:prstGeom>
              <a:noFill/>
              <a:ln w="12700" cap="flat" cmpd="sng" algn="ctr">
                <a:solidFill>
                  <a:srgbClr val="FF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0" name="Hexagon 209"/>
              <p:cNvSpPr/>
              <p:nvPr/>
            </p:nvSpPr>
            <p:spPr bwMode="auto">
              <a:xfrm>
                <a:off x="5567924" y="3821703"/>
                <a:ext cx="109539" cy="109539"/>
              </a:xfrm>
              <a:prstGeom prst="hexagon">
                <a:avLst/>
              </a:prstGeom>
              <a:noFill/>
              <a:ln w="12700" cap="flat" cmpd="sng" algn="ctr">
                <a:solidFill>
                  <a:srgbClr val="FF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11" name="Regular Pentagon 210"/>
              <p:cNvSpPr/>
              <p:nvPr/>
            </p:nvSpPr>
            <p:spPr bwMode="auto">
              <a:xfrm rot="21154588">
                <a:off x="5655174" y="3770324"/>
                <a:ext cx="109276" cy="108621"/>
              </a:xfrm>
              <a:prstGeom prst="pentagon">
                <a:avLst/>
              </a:prstGeom>
              <a:noFill/>
              <a:ln w="12700" cap="flat" cmpd="sng" algn="ctr">
                <a:solidFill>
                  <a:srgbClr val="FF0066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207" name="Freeform 206"/>
            <p:cNvSpPr/>
            <p:nvPr/>
          </p:nvSpPr>
          <p:spPr>
            <a:xfrm rot="6156252">
              <a:off x="6496852" y="2169777"/>
              <a:ext cx="416451" cy="569412"/>
            </a:xfrm>
            <a:custGeom>
              <a:avLst/>
              <a:gdLst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61176 w 1041621"/>
                <a:gd name="connsiteY0" fmla="*/ 103367 h 1403089"/>
                <a:gd name="connsiteX1" fmla="*/ 79513 w 1041621"/>
                <a:gd name="connsiteY1" fmla="*/ 0 h 1403089"/>
                <a:gd name="connsiteX2" fmla="*/ 0 w 1041621"/>
                <a:gd name="connsiteY2" fmla="*/ 365760 h 1403089"/>
                <a:gd name="connsiteX3" fmla="*/ 254442 w 1041621"/>
                <a:gd name="connsiteY3" fmla="*/ 548640 h 1403089"/>
                <a:gd name="connsiteX4" fmla="*/ 119270 w 1041621"/>
                <a:gd name="connsiteY4" fmla="*/ 803082 h 1403089"/>
                <a:gd name="connsiteX5" fmla="*/ 715618 w 1041621"/>
                <a:gd name="connsiteY5" fmla="*/ 1176794 h 1403089"/>
                <a:gd name="connsiteX6" fmla="*/ 1041621 w 1041621"/>
                <a:gd name="connsiteY6" fmla="*/ 564543 h 1403089"/>
                <a:gd name="connsiteX7" fmla="*/ 461176 w 1041621"/>
                <a:gd name="connsiteY7" fmla="*/ 103367 h 1403089"/>
                <a:gd name="connsiteX0" fmla="*/ 490331 w 1070776"/>
                <a:gd name="connsiteY0" fmla="*/ 147099 h 1446821"/>
                <a:gd name="connsiteX1" fmla="*/ 108668 w 1070776"/>
                <a:gd name="connsiteY1" fmla="*/ 43732 h 1446821"/>
                <a:gd name="connsiteX2" fmla="*/ 29155 w 1070776"/>
                <a:gd name="connsiteY2" fmla="*/ 409492 h 1446821"/>
                <a:gd name="connsiteX3" fmla="*/ 283597 w 1070776"/>
                <a:gd name="connsiteY3" fmla="*/ 592372 h 1446821"/>
                <a:gd name="connsiteX4" fmla="*/ 148425 w 1070776"/>
                <a:gd name="connsiteY4" fmla="*/ 846814 h 1446821"/>
                <a:gd name="connsiteX5" fmla="*/ 744773 w 1070776"/>
                <a:gd name="connsiteY5" fmla="*/ 1220526 h 1446821"/>
                <a:gd name="connsiteX6" fmla="*/ 1070776 w 1070776"/>
                <a:gd name="connsiteY6" fmla="*/ 608275 h 1446821"/>
                <a:gd name="connsiteX7" fmla="*/ 490331 w 1070776"/>
                <a:gd name="connsiteY7" fmla="*/ 147099 h 1446821"/>
                <a:gd name="connsiteX0" fmla="*/ 490331 w 1113183"/>
                <a:gd name="connsiteY0" fmla="*/ 147099 h 1446821"/>
                <a:gd name="connsiteX1" fmla="*/ 108668 w 1113183"/>
                <a:gd name="connsiteY1" fmla="*/ 43732 h 1446821"/>
                <a:gd name="connsiteX2" fmla="*/ 29155 w 1113183"/>
                <a:gd name="connsiteY2" fmla="*/ 409492 h 1446821"/>
                <a:gd name="connsiteX3" fmla="*/ 283597 w 1113183"/>
                <a:gd name="connsiteY3" fmla="*/ 592372 h 1446821"/>
                <a:gd name="connsiteX4" fmla="*/ 148425 w 1113183"/>
                <a:gd name="connsiteY4" fmla="*/ 846814 h 1446821"/>
                <a:gd name="connsiteX5" fmla="*/ 744773 w 1113183"/>
                <a:gd name="connsiteY5" fmla="*/ 1220526 h 1446821"/>
                <a:gd name="connsiteX6" fmla="*/ 1070776 w 1113183"/>
                <a:gd name="connsiteY6" fmla="*/ 608275 h 1446821"/>
                <a:gd name="connsiteX7" fmla="*/ 490331 w 1113183"/>
                <a:gd name="connsiteY7" fmla="*/ 147099 h 1446821"/>
                <a:gd name="connsiteX0" fmla="*/ 490331 w 1113183"/>
                <a:gd name="connsiteY0" fmla="*/ 147099 h 1260282"/>
                <a:gd name="connsiteX1" fmla="*/ 108668 w 1113183"/>
                <a:gd name="connsiteY1" fmla="*/ 43732 h 1260282"/>
                <a:gd name="connsiteX2" fmla="*/ 29155 w 1113183"/>
                <a:gd name="connsiteY2" fmla="*/ 409492 h 1260282"/>
                <a:gd name="connsiteX3" fmla="*/ 283597 w 1113183"/>
                <a:gd name="connsiteY3" fmla="*/ 592372 h 1260282"/>
                <a:gd name="connsiteX4" fmla="*/ 148425 w 1113183"/>
                <a:gd name="connsiteY4" fmla="*/ 846814 h 1260282"/>
                <a:gd name="connsiteX5" fmla="*/ 744773 w 1113183"/>
                <a:gd name="connsiteY5" fmla="*/ 1220526 h 1260282"/>
                <a:gd name="connsiteX6" fmla="*/ 1070776 w 1113183"/>
                <a:gd name="connsiteY6" fmla="*/ 608275 h 1260282"/>
                <a:gd name="connsiteX7" fmla="*/ 490331 w 1113183"/>
                <a:gd name="connsiteY7" fmla="*/ 147099 h 1260282"/>
                <a:gd name="connsiteX0" fmla="*/ 725226 w 1081378"/>
                <a:gd name="connsiteY0" fmla="*/ 94090 h 1283473"/>
                <a:gd name="connsiteX1" fmla="*/ 114963 w 1081378"/>
                <a:gd name="connsiteY1" fmla="*/ 66923 h 1283473"/>
                <a:gd name="connsiteX2" fmla="*/ 35450 w 1081378"/>
                <a:gd name="connsiteY2" fmla="*/ 432683 h 1283473"/>
                <a:gd name="connsiteX3" fmla="*/ 289892 w 1081378"/>
                <a:gd name="connsiteY3" fmla="*/ 615563 h 1283473"/>
                <a:gd name="connsiteX4" fmla="*/ 154720 w 1081378"/>
                <a:gd name="connsiteY4" fmla="*/ 870005 h 1283473"/>
                <a:gd name="connsiteX5" fmla="*/ 751068 w 1081378"/>
                <a:gd name="connsiteY5" fmla="*/ 1243717 h 1283473"/>
                <a:gd name="connsiteX6" fmla="*/ 1077071 w 1081378"/>
                <a:gd name="connsiteY6" fmla="*/ 631466 h 1283473"/>
                <a:gd name="connsiteX7" fmla="*/ 725226 w 1081378"/>
                <a:gd name="connsiteY7" fmla="*/ 94090 h 1283473"/>
                <a:gd name="connsiteX0" fmla="*/ 725226 w 1081378"/>
                <a:gd name="connsiteY0" fmla="*/ 94090 h 1283473"/>
                <a:gd name="connsiteX1" fmla="*/ 114963 w 1081378"/>
                <a:gd name="connsiteY1" fmla="*/ 66923 h 1283473"/>
                <a:gd name="connsiteX2" fmla="*/ 35450 w 1081378"/>
                <a:gd name="connsiteY2" fmla="*/ 432683 h 1283473"/>
                <a:gd name="connsiteX3" fmla="*/ 289892 w 1081378"/>
                <a:gd name="connsiteY3" fmla="*/ 615563 h 1283473"/>
                <a:gd name="connsiteX4" fmla="*/ 284591 w 1081378"/>
                <a:gd name="connsiteY4" fmla="*/ 767964 h 1283473"/>
                <a:gd name="connsiteX5" fmla="*/ 154720 w 1081378"/>
                <a:gd name="connsiteY5" fmla="*/ 870005 h 1283473"/>
                <a:gd name="connsiteX6" fmla="*/ 751068 w 1081378"/>
                <a:gd name="connsiteY6" fmla="*/ 1243717 h 1283473"/>
                <a:gd name="connsiteX7" fmla="*/ 1077071 w 1081378"/>
                <a:gd name="connsiteY7" fmla="*/ 631466 h 1283473"/>
                <a:gd name="connsiteX8" fmla="*/ 725226 w 1081378"/>
                <a:gd name="connsiteY8" fmla="*/ 94090 h 1283473"/>
                <a:gd name="connsiteX0" fmla="*/ 725226 w 1081378"/>
                <a:gd name="connsiteY0" fmla="*/ 94090 h 1491491"/>
                <a:gd name="connsiteX1" fmla="*/ 114963 w 1081378"/>
                <a:gd name="connsiteY1" fmla="*/ 66923 h 1491491"/>
                <a:gd name="connsiteX2" fmla="*/ 35450 w 1081378"/>
                <a:gd name="connsiteY2" fmla="*/ 432683 h 1491491"/>
                <a:gd name="connsiteX3" fmla="*/ 289892 w 1081378"/>
                <a:gd name="connsiteY3" fmla="*/ 615563 h 1491491"/>
                <a:gd name="connsiteX4" fmla="*/ 284591 w 1081378"/>
                <a:gd name="connsiteY4" fmla="*/ 767964 h 1491491"/>
                <a:gd name="connsiteX5" fmla="*/ 307120 w 1081378"/>
                <a:gd name="connsiteY5" fmla="*/ 1098605 h 1491491"/>
                <a:gd name="connsiteX6" fmla="*/ 751068 w 1081378"/>
                <a:gd name="connsiteY6" fmla="*/ 1243717 h 1491491"/>
                <a:gd name="connsiteX7" fmla="*/ 1077071 w 1081378"/>
                <a:gd name="connsiteY7" fmla="*/ 631466 h 1491491"/>
                <a:gd name="connsiteX8" fmla="*/ 725226 w 1081378"/>
                <a:gd name="connsiteY8" fmla="*/ 94090 h 1491491"/>
                <a:gd name="connsiteX0" fmla="*/ 725226 w 1119478"/>
                <a:gd name="connsiteY0" fmla="*/ 94090 h 1491491"/>
                <a:gd name="connsiteX1" fmla="*/ 114963 w 1119478"/>
                <a:gd name="connsiteY1" fmla="*/ 66923 h 1491491"/>
                <a:gd name="connsiteX2" fmla="*/ 35450 w 1119478"/>
                <a:gd name="connsiteY2" fmla="*/ 432683 h 1491491"/>
                <a:gd name="connsiteX3" fmla="*/ 289892 w 1119478"/>
                <a:gd name="connsiteY3" fmla="*/ 615563 h 1491491"/>
                <a:gd name="connsiteX4" fmla="*/ 284591 w 1119478"/>
                <a:gd name="connsiteY4" fmla="*/ 767964 h 1491491"/>
                <a:gd name="connsiteX5" fmla="*/ 307120 w 1119478"/>
                <a:gd name="connsiteY5" fmla="*/ 1098605 h 1491491"/>
                <a:gd name="connsiteX6" fmla="*/ 979668 w 1119478"/>
                <a:gd name="connsiteY6" fmla="*/ 1319917 h 1491491"/>
                <a:gd name="connsiteX7" fmla="*/ 1077071 w 1119478"/>
                <a:gd name="connsiteY7" fmla="*/ 631466 h 1491491"/>
                <a:gd name="connsiteX8" fmla="*/ 725226 w 1119478"/>
                <a:gd name="connsiteY8" fmla="*/ 94090 h 1491491"/>
                <a:gd name="connsiteX0" fmla="*/ 725226 w 1119478"/>
                <a:gd name="connsiteY0" fmla="*/ 94091 h 1491492"/>
                <a:gd name="connsiteX1" fmla="*/ 114963 w 1119478"/>
                <a:gd name="connsiteY1" fmla="*/ 66924 h 1491492"/>
                <a:gd name="connsiteX2" fmla="*/ 35450 w 1119478"/>
                <a:gd name="connsiteY2" fmla="*/ 432684 h 1491492"/>
                <a:gd name="connsiteX3" fmla="*/ 289892 w 1119478"/>
                <a:gd name="connsiteY3" fmla="*/ 615564 h 1491492"/>
                <a:gd name="connsiteX4" fmla="*/ 284591 w 1119478"/>
                <a:gd name="connsiteY4" fmla="*/ 767965 h 1491492"/>
                <a:gd name="connsiteX5" fmla="*/ 307120 w 1119478"/>
                <a:gd name="connsiteY5" fmla="*/ 1098606 h 1491492"/>
                <a:gd name="connsiteX6" fmla="*/ 979668 w 1119478"/>
                <a:gd name="connsiteY6" fmla="*/ 1319918 h 1491492"/>
                <a:gd name="connsiteX7" fmla="*/ 1077071 w 1119478"/>
                <a:gd name="connsiteY7" fmla="*/ 631467 h 1491492"/>
                <a:gd name="connsiteX8" fmla="*/ 725226 w 1119478"/>
                <a:gd name="connsiteY8" fmla="*/ 94091 h 1491492"/>
                <a:gd name="connsiteX0" fmla="*/ 725226 w 1119478"/>
                <a:gd name="connsiteY0" fmla="*/ 94091 h 1491492"/>
                <a:gd name="connsiteX1" fmla="*/ 114963 w 1119478"/>
                <a:gd name="connsiteY1" fmla="*/ 66924 h 1491492"/>
                <a:gd name="connsiteX2" fmla="*/ 35450 w 1119478"/>
                <a:gd name="connsiteY2" fmla="*/ 432684 h 1491492"/>
                <a:gd name="connsiteX3" fmla="*/ 289892 w 1119478"/>
                <a:gd name="connsiteY3" fmla="*/ 615564 h 1491492"/>
                <a:gd name="connsiteX4" fmla="*/ 284591 w 1119478"/>
                <a:gd name="connsiteY4" fmla="*/ 767965 h 1491492"/>
                <a:gd name="connsiteX5" fmla="*/ 307120 w 1119478"/>
                <a:gd name="connsiteY5" fmla="*/ 1098606 h 1491492"/>
                <a:gd name="connsiteX6" fmla="*/ 979668 w 1119478"/>
                <a:gd name="connsiteY6" fmla="*/ 1319918 h 1491492"/>
                <a:gd name="connsiteX7" fmla="*/ 1077071 w 1119478"/>
                <a:gd name="connsiteY7" fmla="*/ 631467 h 1491492"/>
                <a:gd name="connsiteX8" fmla="*/ 725226 w 1119478"/>
                <a:gd name="connsiteY8" fmla="*/ 94091 h 1491492"/>
                <a:gd name="connsiteX0" fmla="*/ 693531 w 1087783"/>
                <a:gd name="connsiteY0" fmla="*/ 94090 h 1491491"/>
                <a:gd name="connsiteX1" fmla="*/ 235668 w 1087783"/>
                <a:gd name="connsiteY1" fmla="*/ 66923 h 1491491"/>
                <a:gd name="connsiteX2" fmla="*/ 3755 w 1087783"/>
                <a:gd name="connsiteY2" fmla="*/ 432683 h 1491491"/>
                <a:gd name="connsiteX3" fmla="*/ 258197 w 1087783"/>
                <a:gd name="connsiteY3" fmla="*/ 615563 h 1491491"/>
                <a:gd name="connsiteX4" fmla="*/ 252896 w 1087783"/>
                <a:gd name="connsiteY4" fmla="*/ 767964 h 1491491"/>
                <a:gd name="connsiteX5" fmla="*/ 275425 w 1087783"/>
                <a:gd name="connsiteY5" fmla="*/ 1098605 h 1491491"/>
                <a:gd name="connsiteX6" fmla="*/ 947973 w 1087783"/>
                <a:gd name="connsiteY6" fmla="*/ 1319917 h 1491491"/>
                <a:gd name="connsiteX7" fmla="*/ 1045376 w 1087783"/>
                <a:gd name="connsiteY7" fmla="*/ 631466 h 1491491"/>
                <a:gd name="connsiteX8" fmla="*/ 693531 w 1087783"/>
                <a:gd name="connsiteY8" fmla="*/ 94090 h 1491491"/>
                <a:gd name="connsiteX0" fmla="*/ 693531 w 1089479"/>
                <a:gd name="connsiteY0" fmla="*/ 94090 h 1755710"/>
                <a:gd name="connsiteX1" fmla="*/ 235668 w 1089479"/>
                <a:gd name="connsiteY1" fmla="*/ 66923 h 1755710"/>
                <a:gd name="connsiteX2" fmla="*/ 3755 w 1089479"/>
                <a:gd name="connsiteY2" fmla="*/ 432683 h 1755710"/>
                <a:gd name="connsiteX3" fmla="*/ 258197 w 1089479"/>
                <a:gd name="connsiteY3" fmla="*/ 615563 h 1755710"/>
                <a:gd name="connsiteX4" fmla="*/ 252896 w 1089479"/>
                <a:gd name="connsiteY4" fmla="*/ 767964 h 1755710"/>
                <a:gd name="connsiteX5" fmla="*/ 496142 w 1089479"/>
                <a:gd name="connsiteY5" fmla="*/ 1362825 h 1755710"/>
                <a:gd name="connsiteX6" fmla="*/ 947973 w 1089479"/>
                <a:gd name="connsiteY6" fmla="*/ 1319917 h 1755710"/>
                <a:gd name="connsiteX7" fmla="*/ 1045376 w 1089479"/>
                <a:gd name="connsiteY7" fmla="*/ 631466 h 1755710"/>
                <a:gd name="connsiteX8" fmla="*/ 693531 w 1089479"/>
                <a:gd name="connsiteY8" fmla="*/ 94090 h 1755710"/>
                <a:gd name="connsiteX0" fmla="*/ 693531 w 1089479"/>
                <a:gd name="connsiteY0" fmla="*/ 94090 h 1755710"/>
                <a:gd name="connsiteX1" fmla="*/ 235668 w 1089479"/>
                <a:gd name="connsiteY1" fmla="*/ 66923 h 1755710"/>
                <a:gd name="connsiteX2" fmla="*/ 3755 w 1089479"/>
                <a:gd name="connsiteY2" fmla="*/ 432683 h 1755710"/>
                <a:gd name="connsiteX3" fmla="*/ 258197 w 1089479"/>
                <a:gd name="connsiteY3" fmla="*/ 615563 h 1755710"/>
                <a:gd name="connsiteX4" fmla="*/ 197475 w 1089479"/>
                <a:gd name="connsiteY4" fmla="*/ 1026108 h 1755710"/>
                <a:gd name="connsiteX5" fmla="*/ 496142 w 1089479"/>
                <a:gd name="connsiteY5" fmla="*/ 1362825 h 1755710"/>
                <a:gd name="connsiteX6" fmla="*/ 947973 w 1089479"/>
                <a:gd name="connsiteY6" fmla="*/ 1319917 h 1755710"/>
                <a:gd name="connsiteX7" fmla="*/ 1045376 w 1089479"/>
                <a:gd name="connsiteY7" fmla="*/ 631466 h 1755710"/>
                <a:gd name="connsiteX8" fmla="*/ 693531 w 1089479"/>
                <a:gd name="connsiteY8" fmla="*/ 94090 h 1755710"/>
                <a:gd name="connsiteX0" fmla="*/ 545192 w 941140"/>
                <a:gd name="connsiteY0" fmla="*/ 94090 h 1755710"/>
                <a:gd name="connsiteX1" fmla="*/ 87329 w 941140"/>
                <a:gd name="connsiteY1" fmla="*/ 66923 h 1755710"/>
                <a:gd name="connsiteX2" fmla="*/ 21223 w 941140"/>
                <a:gd name="connsiteY2" fmla="*/ 277134 h 1755710"/>
                <a:gd name="connsiteX3" fmla="*/ 109858 w 941140"/>
                <a:gd name="connsiteY3" fmla="*/ 615563 h 1755710"/>
                <a:gd name="connsiteX4" fmla="*/ 49136 w 941140"/>
                <a:gd name="connsiteY4" fmla="*/ 1026108 h 1755710"/>
                <a:gd name="connsiteX5" fmla="*/ 347803 w 941140"/>
                <a:gd name="connsiteY5" fmla="*/ 1362825 h 1755710"/>
                <a:gd name="connsiteX6" fmla="*/ 799634 w 941140"/>
                <a:gd name="connsiteY6" fmla="*/ 1319917 h 1755710"/>
                <a:gd name="connsiteX7" fmla="*/ 897037 w 941140"/>
                <a:gd name="connsiteY7" fmla="*/ 631466 h 1755710"/>
                <a:gd name="connsiteX8" fmla="*/ 545192 w 941140"/>
                <a:gd name="connsiteY8" fmla="*/ 94090 h 1755710"/>
                <a:gd name="connsiteX0" fmla="*/ 596524 w 992472"/>
                <a:gd name="connsiteY0" fmla="*/ 59054 h 1720674"/>
                <a:gd name="connsiteX1" fmla="*/ 72555 w 992472"/>
                <a:gd name="connsiteY1" fmla="*/ 242098 h 1720674"/>
                <a:gd name="connsiteX2" fmla="*/ 161190 w 992472"/>
                <a:gd name="connsiteY2" fmla="*/ 580527 h 1720674"/>
                <a:gd name="connsiteX3" fmla="*/ 100468 w 992472"/>
                <a:gd name="connsiteY3" fmla="*/ 991072 h 1720674"/>
                <a:gd name="connsiteX4" fmla="*/ 399135 w 992472"/>
                <a:gd name="connsiteY4" fmla="*/ 1327789 h 1720674"/>
                <a:gd name="connsiteX5" fmla="*/ 850966 w 992472"/>
                <a:gd name="connsiteY5" fmla="*/ 1284881 h 1720674"/>
                <a:gd name="connsiteX6" fmla="*/ 948369 w 992472"/>
                <a:gd name="connsiteY6" fmla="*/ 596430 h 1720674"/>
                <a:gd name="connsiteX7" fmla="*/ 596524 w 992472"/>
                <a:gd name="connsiteY7" fmla="*/ 59054 h 1720674"/>
                <a:gd name="connsiteX0" fmla="*/ 596524 w 1120077"/>
                <a:gd name="connsiteY0" fmla="*/ 54785 h 1716405"/>
                <a:gd name="connsiteX1" fmla="*/ 72555 w 1120077"/>
                <a:gd name="connsiteY1" fmla="*/ 237829 h 1716405"/>
                <a:gd name="connsiteX2" fmla="*/ 161190 w 1120077"/>
                <a:gd name="connsiteY2" fmla="*/ 576258 h 1716405"/>
                <a:gd name="connsiteX3" fmla="*/ 100468 w 1120077"/>
                <a:gd name="connsiteY3" fmla="*/ 986803 h 1716405"/>
                <a:gd name="connsiteX4" fmla="*/ 399135 w 1120077"/>
                <a:gd name="connsiteY4" fmla="*/ 1323520 h 1716405"/>
                <a:gd name="connsiteX5" fmla="*/ 850966 w 1120077"/>
                <a:gd name="connsiteY5" fmla="*/ 1280612 h 1716405"/>
                <a:gd name="connsiteX6" fmla="*/ 1077670 w 1120077"/>
                <a:gd name="connsiteY6" fmla="*/ 566545 h 1716405"/>
                <a:gd name="connsiteX7" fmla="*/ 596524 w 1120077"/>
                <a:gd name="connsiteY7" fmla="*/ 54785 h 1716405"/>
                <a:gd name="connsiteX0" fmla="*/ 674200 w 1120077"/>
                <a:gd name="connsiteY0" fmla="*/ 54787 h 1588316"/>
                <a:gd name="connsiteX1" fmla="*/ 83652 w 1120077"/>
                <a:gd name="connsiteY1" fmla="*/ 109740 h 1588316"/>
                <a:gd name="connsiteX2" fmla="*/ 172287 w 1120077"/>
                <a:gd name="connsiteY2" fmla="*/ 448169 h 1588316"/>
                <a:gd name="connsiteX3" fmla="*/ 111565 w 1120077"/>
                <a:gd name="connsiteY3" fmla="*/ 858714 h 1588316"/>
                <a:gd name="connsiteX4" fmla="*/ 410232 w 1120077"/>
                <a:gd name="connsiteY4" fmla="*/ 1195431 h 1588316"/>
                <a:gd name="connsiteX5" fmla="*/ 862063 w 1120077"/>
                <a:gd name="connsiteY5" fmla="*/ 1152523 h 1588316"/>
                <a:gd name="connsiteX6" fmla="*/ 1088767 w 1120077"/>
                <a:gd name="connsiteY6" fmla="*/ 438456 h 1588316"/>
                <a:gd name="connsiteX7" fmla="*/ 674200 w 1120077"/>
                <a:gd name="connsiteY7" fmla="*/ 54787 h 1588316"/>
                <a:gd name="connsiteX0" fmla="*/ 602292 w 1048169"/>
                <a:gd name="connsiteY0" fmla="*/ 85895 h 1619424"/>
                <a:gd name="connsiteX1" fmla="*/ 107723 w 1048169"/>
                <a:gd name="connsiteY1" fmla="*/ 65563 h 1619424"/>
                <a:gd name="connsiteX2" fmla="*/ 100379 w 1048169"/>
                <a:gd name="connsiteY2" fmla="*/ 479277 h 1619424"/>
                <a:gd name="connsiteX3" fmla="*/ 39657 w 1048169"/>
                <a:gd name="connsiteY3" fmla="*/ 889822 h 1619424"/>
                <a:gd name="connsiteX4" fmla="*/ 338324 w 1048169"/>
                <a:gd name="connsiteY4" fmla="*/ 1226539 h 1619424"/>
                <a:gd name="connsiteX5" fmla="*/ 790155 w 1048169"/>
                <a:gd name="connsiteY5" fmla="*/ 1183631 h 1619424"/>
                <a:gd name="connsiteX6" fmla="*/ 1016859 w 1048169"/>
                <a:gd name="connsiteY6" fmla="*/ 469564 h 1619424"/>
                <a:gd name="connsiteX7" fmla="*/ 602292 w 1048169"/>
                <a:gd name="connsiteY7" fmla="*/ 85895 h 16194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48169" h="1619424">
                  <a:moveTo>
                    <a:pt x="602292" y="85895"/>
                  </a:moveTo>
                  <a:cubicBezTo>
                    <a:pt x="450769" y="18561"/>
                    <a:pt x="191375" y="-1"/>
                    <a:pt x="107723" y="65563"/>
                  </a:cubicBezTo>
                  <a:cubicBezTo>
                    <a:pt x="24071" y="131127"/>
                    <a:pt x="111723" y="341900"/>
                    <a:pt x="100379" y="479277"/>
                  </a:cubicBezTo>
                  <a:cubicBezTo>
                    <a:pt x="89035" y="616654"/>
                    <a:pt x="0" y="765278"/>
                    <a:pt x="39657" y="889822"/>
                  </a:cubicBezTo>
                  <a:cubicBezTo>
                    <a:pt x="79314" y="1014366"/>
                    <a:pt x="260578" y="1121847"/>
                    <a:pt x="338324" y="1226539"/>
                  </a:cubicBezTo>
                  <a:cubicBezTo>
                    <a:pt x="931661" y="1619425"/>
                    <a:pt x="677066" y="1309793"/>
                    <a:pt x="790155" y="1183631"/>
                  </a:cubicBezTo>
                  <a:cubicBezTo>
                    <a:pt x="903244" y="1057469"/>
                    <a:pt x="1048169" y="652520"/>
                    <a:pt x="1016859" y="469564"/>
                  </a:cubicBezTo>
                  <a:cubicBezTo>
                    <a:pt x="985549" y="286608"/>
                    <a:pt x="753815" y="153229"/>
                    <a:pt x="602292" y="85895"/>
                  </a:cubicBezTo>
                  <a:close/>
                </a:path>
              </a:pathLst>
            </a:custGeom>
            <a:gradFill flip="none" rotWithShape="0">
              <a:gsLst>
                <a:gs pos="20000">
                  <a:schemeClr val="accent1">
                    <a:lumMod val="60000"/>
                    <a:lumOff val="40000"/>
                  </a:schemeClr>
                </a:gs>
                <a:gs pos="50000">
                  <a:schemeClr val="accent1">
                    <a:lumMod val="75000"/>
                  </a:schemeClr>
                </a:gs>
                <a:gs pos="96000">
                  <a:schemeClr val="tx2">
                    <a:lumMod val="95000"/>
                    <a:lumOff val="5000"/>
                  </a:schemeClr>
                </a:gs>
              </a:gsLst>
              <a:lin ang="6600000" scaled="0"/>
              <a:tileRect/>
            </a:gradFill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z="1300" u="sng">
                <a:solidFill>
                  <a:srgbClr val="000000"/>
                </a:solidFill>
              </a:endParaRPr>
            </a:p>
          </p:txBody>
        </p:sp>
      </p:grpSp>
      <p:sp>
        <p:nvSpPr>
          <p:cNvPr id="212" name="Freeform 211"/>
          <p:cNvSpPr/>
          <p:nvPr/>
        </p:nvSpPr>
        <p:spPr>
          <a:xfrm rot="9728064">
            <a:off x="7706605" y="3571269"/>
            <a:ext cx="424703" cy="475752"/>
          </a:xfrm>
          <a:custGeom>
            <a:avLst/>
            <a:gdLst>
              <a:gd name="connsiteX0" fmla="*/ 461176 w 1041621"/>
              <a:gd name="connsiteY0" fmla="*/ 103367 h 1403089"/>
              <a:gd name="connsiteX1" fmla="*/ 79513 w 1041621"/>
              <a:gd name="connsiteY1" fmla="*/ 0 h 1403089"/>
              <a:gd name="connsiteX2" fmla="*/ 0 w 1041621"/>
              <a:gd name="connsiteY2" fmla="*/ 365760 h 1403089"/>
              <a:gd name="connsiteX3" fmla="*/ 254442 w 1041621"/>
              <a:gd name="connsiteY3" fmla="*/ 548640 h 1403089"/>
              <a:gd name="connsiteX4" fmla="*/ 119270 w 1041621"/>
              <a:gd name="connsiteY4" fmla="*/ 803082 h 1403089"/>
              <a:gd name="connsiteX5" fmla="*/ 715618 w 1041621"/>
              <a:gd name="connsiteY5" fmla="*/ 1176794 h 1403089"/>
              <a:gd name="connsiteX6" fmla="*/ 1041621 w 1041621"/>
              <a:gd name="connsiteY6" fmla="*/ 564543 h 1403089"/>
              <a:gd name="connsiteX7" fmla="*/ 461176 w 1041621"/>
              <a:gd name="connsiteY7" fmla="*/ 103367 h 1403089"/>
              <a:gd name="connsiteX0" fmla="*/ 461176 w 1041621"/>
              <a:gd name="connsiteY0" fmla="*/ 103367 h 1403089"/>
              <a:gd name="connsiteX1" fmla="*/ 79513 w 1041621"/>
              <a:gd name="connsiteY1" fmla="*/ 0 h 1403089"/>
              <a:gd name="connsiteX2" fmla="*/ 0 w 1041621"/>
              <a:gd name="connsiteY2" fmla="*/ 365760 h 1403089"/>
              <a:gd name="connsiteX3" fmla="*/ 254442 w 1041621"/>
              <a:gd name="connsiteY3" fmla="*/ 548640 h 1403089"/>
              <a:gd name="connsiteX4" fmla="*/ 119270 w 1041621"/>
              <a:gd name="connsiteY4" fmla="*/ 803082 h 1403089"/>
              <a:gd name="connsiteX5" fmla="*/ 715618 w 1041621"/>
              <a:gd name="connsiteY5" fmla="*/ 1176794 h 1403089"/>
              <a:gd name="connsiteX6" fmla="*/ 1041621 w 1041621"/>
              <a:gd name="connsiteY6" fmla="*/ 564543 h 1403089"/>
              <a:gd name="connsiteX7" fmla="*/ 461176 w 1041621"/>
              <a:gd name="connsiteY7" fmla="*/ 103367 h 1403089"/>
              <a:gd name="connsiteX0" fmla="*/ 490331 w 1070776"/>
              <a:gd name="connsiteY0" fmla="*/ 147099 h 1446821"/>
              <a:gd name="connsiteX1" fmla="*/ 108668 w 1070776"/>
              <a:gd name="connsiteY1" fmla="*/ 43732 h 1446821"/>
              <a:gd name="connsiteX2" fmla="*/ 29155 w 1070776"/>
              <a:gd name="connsiteY2" fmla="*/ 409492 h 1446821"/>
              <a:gd name="connsiteX3" fmla="*/ 283597 w 1070776"/>
              <a:gd name="connsiteY3" fmla="*/ 592372 h 1446821"/>
              <a:gd name="connsiteX4" fmla="*/ 148425 w 1070776"/>
              <a:gd name="connsiteY4" fmla="*/ 846814 h 1446821"/>
              <a:gd name="connsiteX5" fmla="*/ 744773 w 1070776"/>
              <a:gd name="connsiteY5" fmla="*/ 1220526 h 1446821"/>
              <a:gd name="connsiteX6" fmla="*/ 1070776 w 1070776"/>
              <a:gd name="connsiteY6" fmla="*/ 608275 h 1446821"/>
              <a:gd name="connsiteX7" fmla="*/ 490331 w 1070776"/>
              <a:gd name="connsiteY7" fmla="*/ 147099 h 1446821"/>
              <a:gd name="connsiteX0" fmla="*/ 490331 w 1113183"/>
              <a:gd name="connsiteY0" fmla="*/ 147099 h 1446821"/>
              <a:gd name="connsiteX1" fmla="*/ 108668 w 1113183"/>
              <a:gd name="connsiteY1" fmla="*/ 43732 h 1446821"/>
              <a:gd name="connsiteX2" fmla="*/ 29155 w 1113183"/>
              <a:gd name="connsiteY2" fmla="*/ 409492 h 1446821"/>
              <a:gd name="connsiteX3" fmla="*/ 283597 w 1113183"/>
              <a:gd name="connsiteY3" fmla="*/ 592372 h 1446821"/>
              <a:gd name="connsiteX4" fmla="*/ 148425 w 1113183"/>
              <a:gd name="connsiteY4" fmla="*/ 846814 h 1446821"/>
              <a:gd name="connsiteX5" fmla="*/ 744773 w 1113183"/>
              <a:gd name="connsiteY5" fmla="*/ 1220526 h 1446821"/>
              <a:gd name="connsiteX6" fmla="*/ 1070776 w 1113183"/>
              <a:gd name="connsiteY6" fmla="*/ 608275 h 1446821"/>
              <a:gd name="connsiteX7" fmla="*/ 490331 w 1113183"/>
              <a:gd name="connsiteY7" fmla="*/ 147099 h 1446821"/>
              <a:gd name="connsiteX0" fmla="*/ 490331 w 1113183"/>
              <a:gd name="connsiteY0" fmla="*/ 147099 h 1260282"/>
              <a:gd name="connsiteX1" fmla="*/ 108668 w 1113183"/>
              <a:gd name="connsiteY1" fmla="*/ 43732 h 1260282"/>
              <a:gd name="connsiteX2" fmla="*/ 29155 w 1113183"/>
              <a:gd name="connsiteY2" fmla="*/ 409492 h 1260282"/>
              <a:gd name="connsiteX3" fmla="*/ 283597 w 1113183"/>
              <a:gd name="connsiteY3" fmla="*/ 592372 h 1260282"/>
              <a:gd name="connsiteX4" fmla="*/ 148425 w 1113183"/>
              <a:gd name="connsiteY4" fmla="*/ 846814 h 1260282"/>
              <a:gd name="connsiteX5" fmla="*/ 744773 w 1113183"/>
              <a:gd name="connsiteY5" fmla="*/ 1220526 h 1260282"/>
              <a:gd name="connsiteX6" fmla="*/ 1070776 w 1113183"/>
              <a:gd name="connsiteY6" fmla="*/ 608275 h 1260282"/>
              <a:gd name="connsiteX7" fmla="*/ 490331 w 1113183"/>
              <a:gd name="connsiteY7" fmla="*/ 147099 h 1260282"/>
              <a:gd name="connsiteX0" fmla="*/ 725226 w 1081378"/>
              <a:gd name="connsiteY0" fmla="*/ 94090 h 1283473"/>
              <a:gd name="connsiteX1" fmla="*/ 114963 w 1081378"/>
              <a:gd name="connsiteY1" fmla="*/ 66923 h 1283473"/>
              <a:gd name="connsiteX2" fmla="*/ 35450 w 1081378"/>
              <a:gd name="connsiteY2" fmla="*/ 432683 h 1283473"/>
              <a:gd name="connsiteX3" fmla="*/ 289892 w 1081378"/>
              <a:gd name="connsiteY3" fmla="*/ 615563 h 1283473"/>
              <a:gd name="connsiteX4" fmla="*/ 154720 w 1081378"/>
              <a:gd name="connsiteY4" fmla="*/ 870005 h 1283473"/>
              <a:gd name="connsiteX5" fmla="*/ 751068 w 1081378"/>
              <a:gd name="connsiteY5" fmla="*/ 1243717 h 1283473"/>
              <a:gd name="connsiteX6" fmla="*/ 1077071 w 1081378"/>
              <a:gd name="connsiteY6" fmla="*/ 631466 h 1283473"/>
              <a:gd name="connsiteX7" fmla="*/ 725226 w 1081378"/>
              <a:gd name="connsiteY7" fmla="*/ 94090 h 1283473"/>
              <a:gd name="connsiteX0" fmla="*/ 725226 w 1081378"/>
              <a:gd name="connsiteY0" fmla="*/ 94090 h 1283473"/>
              <a:gd name="connsiteX1" fmla="*/ 114963 w 1081378"/>
              <a:gd name="connsiteY1" fmla="*/ 66923 h 1283473"/>
              <a:gd name="connsiteX2" fmla="*/ 35450 w 1081378"/>
              <a:gd name="connsiteY2" fmla="*/ 432683 h 1283473"/>
              <a:gd name="connsiteX3" fmla="*/ 289892 w 1081378"/>
              <a:gd name="connsiteY3" fmla="*/ 615563 h 1283473"/>
              <a:gd name="connsiteX4" fmla="*/ 284591 w 1081378"/>
              <a:gd name="connsiteY4" fmla="*/ 767964 h 1283473"/>
              <a:gd name="connsiteX5" fmla="*/ 154720 w 1081378"/>
              <a:gd name="connsiteY5" fmla="*/ 870005 h 1283473"/>
              <a:gd name="connsiteX6" fmla="*/ 751068 w 1081378"/>
              <a:gd name="connsiteY6" fmla="*/ 1243717 h 1283473"/>
              <a:gd name="connsiteX7" fmla="*/ 1077071 w 1081378"/>
              <a:gd name="connsiteY7" fmla="*/ 631466 h 1283473"/>
              <a:gd name="connsiteX8" fmla="*/ 725226 w 1081378"/>
              <a:gd name="connsiteY8" fmla="*/ 94090 h 1283473"/>
              <a:gd name="connsiteX0" fmla="*/ 725226 w 1081378"/>
              <a:gd name="connsiteY0" fmla="*/ 94090 h 1491491"/>
              <a:gd name="connsiteX1" fmla="*/ 114963 w 1081378"/>
              <a:gd name="connsiteY1" fmla="*/ 66923 h 1491491"/>
              <a:gd name="connsiteX2" fmla="*/ 35450 w 1081378"/>
              <a:gd name="connsiteY2" fmla="*/ 432683 h 1491491"/>
              <a:gd name="connsiteX3" fmla="*/ 289892 w 1081378"/>
              <a:gd name="connsiteY3" fmla="*/ 615563 h 1491491"/>
              <a:gd name="connsiteX4" fmla="*/ 284591 w 1081378"/>
              <a:gd name="connsiteY4" fmla="*/ 767964 h 1491491"/>
              <a:gd name="connsiteX5" fmla="*/ 307120 w 1081378"/>
              <a:gd name="connsiteY5" fmla="*/ 1098605 h 1491491"/>
              <a:gd name="connsiteX6" fmla="*/ 751068 w 1081378"/>
              <a:gd name="connsiteY6" fmla="*/ 1243717 h 1491491"/>
              <a:gd name="connsiteX7" fmla="*/ 1077071 w 1081378"/>
              <a:gd name="connsiteY7" fmla="*/ 631466 h 1491491"/>
              <a:gd name="connsiteX8" fmla="*/ 725226 w 1081378"/>
              <a:gd name="connsiteY8" fmla="*/ 94090 h 1491491"/>
              <a:gd name="connsiteX0" fmla="*/ 725226 w 1119478"/>
              <a:gd name="connsiteY0" fmla="*/ 94090 h 1491491"/>
              <a:gd name="connsiteX1" fmla="*/ 114963 w 1119478"/>
              <a:gd name="connsiteY1" fmla="*/ 66923 h 1491491"/>
              <a:gd name="connsiteX2" fmla="*/ 35450 w 1119478"/>
              <a:gd name="connsiteY2" fmla="*/ 432683 h 1491491"/>
              <a:gd name="connsiteX3" fmla="*/ 289892 w 1119478"/>
              <a:gd name="connsiteY3" fmla="*/ 615563 h 1491491"/>
              <a:gd name="connsiteX4" fmla="*/ 284591 w 1119478"/>
              <a:gd name="connsiteY4" fmla="*/ 767964 h 1491491"/>
              <a:gd name="connsiteX5" fmla="*/ 307120 w 1119478"/>
              <a:gd name="connsiteY5" fmla="*/ 1098605 h 1491491"/>
              <a:gd name="connsiteX6" fmla="*/ 979668 w 1119478"/>
              <a:gd name="connsiteY6" fmla="*/ 1319917 h 1491491"/>
              <a:gd name="connsiteX7" fmla="*/ 1077071 w 1119478"/>
              <a:gd name="connsiteY7" fmla="*/ 631466 h 1491491"/>
              <a:gd name="connsiteX8" fmla="*/ 725226 w 1119478"/>
              <a:gd name="connsiteY8" fmla="*/ 94090 h 1491491"/>
              <a:gd name="connsiteX0" fmla="*/ 725226 w 1119478"/>
              <a:gd name="connsiteY0" fmla="*/ 94091 h 1491492"/>
              <a:gd name="connsiteX1" fmla="*/ 114963 w 1119478"/>
              <a:gd name="connsiteY1" fmla="*/ 66924 h 1491492"/>
              <a:gd name="connsiteX2" fmla="*/ 35450 w 1119478"/>
              <a:gd name="connsiteY2" fmla="*/ 432684 h 1491492"/>
              <a:gd name="connsiteX3" fmla="*/ 289892 w 1119478"/>
              <a:gd name="connsiteY3" fmla="*/ 615564 h 1491492"/>
              <a:gd name="connsiteX4" fmla="*/ 284591 w 1119478"/>
              <a:gd name="connsiteY4" fmla="*/ 767965 h 1491492"/>
              <a:gd name="connsiteX5" fmla="*/ 307120 w 1119478"/>
              <a:gd name="connsiteY5" fmla="*/ 1098606 h 1491492"/>
              <a:gd name="connsiteX6" fmla="*/ 979668 w 1119478"/>
              <a:gd name="connsiteY6" fmla="*/ 1319918 h 1491492"/>
              <a:gd name="connsiteX7" fmla="*/ 1077071 w 1119478"/>
              <a:gd name="connsiteY7" fmla="*/ 631467 h 1491492"/>
              <a:gd name="connsiteX8" fmla="*/ 725226 w 1119478"/>
              <a:gd name="connsiteY8" fmla="*/ 94091 h 1491492"/>
              <a:gd name="connsiteX0" fmla="*/ 725226 w 1119478"/>
              <a:gd name="connsiteY0" fmla="*/ 94091 h 1491492"/>
              <a:gd name="connsiteX1" fmla="*/ 114963 w 1119478"/>
              <a:gd name="connsiteY1" fmla="*/ 66924 h 1491492"/>
              <a:gd name="connsiteX2" fmla="*/ 35450 w 1119478"/>
              <a:gd name="connsiteY2" fmla="*/ 432684 h 1491492"/>
              <a:gd name="connsiteX3" fmla="*/ 289892 w 1119478"/>
              <a:gd name="connsiteY3" fmla="*/ 615564 h 1491492"/>
              <a:gd name="connsiteX4" fmla="*/ 284591 w 1119478"/>
              <a:gd name="connsiteY4" fmla="*/ 767965 h 1491492"/>
              <a:gd name="connsiteX5" fmla="*/ 307120 w 1119478"/>
              <a:gd name="connsiteY5" fmla="*/ 1098606 h 1491492"/>
              <a:gd name="connsiteX6" fmla="*/ 979668 w 1119478"/>
              <a:gd name="connsiteY6" fmla="*/ 1319918 h 1491492"/>
              <a:gd name="connsiteX7" fmla="*/ 1077071 w 1119478"/>
              <a:gd name="connsiteY7" fmla="*/ 631467 h 1491492"/>
              <a:gd name="connsiteX8" fmla="*/ 725226 w 1119478"/>
              <a:gd name="connsiteY8" fmla="*/ 94091 h 1491492"/>
              <a:gd name="connsiteX0" fmla="*/ 693531 w 1087783"/>
              <a:gd name="connsiteY0" fmla="*/ 94090 h 1491491"/>
              <a:gd name="connsiteX1" fmla="*/ 235668 w 1087783"/>
              <a:gd name="connsiteY1" fmla="*/ 66923 h 1491491"/>
              <a:gd name="connsiteX2" fmla="*/ 3755 w 1087783"/>
              <a:gd name="connsiteY2" fmla="*/ 432683 h 1491491"/>
              <a:gd name="connsiteX3" fmla="*/ 258197 w 1087783"/>
              <a:gd name="connsiteY3" fmla="*/ 615563 h 1491491"/>
              <a:gd name="connsiteX4" fmla="*/ 252896 w 1087783"/>
              <a:gd name="connsiteY4" fmla="*/ 767964 h 1491491"/>
              <a:gd name="connsiteX5" fmla="*/ 275425 w 1087783"/>
              <a:gd name="connsiteY5" fmla="*/ 1098605 h 1491491"/>
              <a:gd name="connsiteX6" fmla="*/ 947973 w 1087783"/>
              <a:gd name="connsiteY6" fmla="*/ 1319917 h 1491491"/>
              <a:gd name="connsiteX7" fmla="*/ 1045376 w 1087783"/>
              <a:gd name="connsiteY7" fmla="*/ 631466 h 1491491"/>
              <a:gd name="connsiteX8" fmla="*/ 693531 w 1087783"/>
              <a:gd name="connsiteY8" fmla="*/ 94090 h 149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7783" h="1491491">
                <a:moveTo>
                  <a:pt x="693531" y="94090"/>
                </a:moveTo>
                <a:cubicBezTo>
                  <a:pt x="558580" y="0"/>
                  <a:pt x="350631" y="10491"/>
                  <a:pt x="235668" y="66923"/>
                </a:cubicBezTo>
                <a:cubicBezTo>
                  <a:pt x="120705" y="123355"/>
                  <a:pt x="0" y="341243"/>
                  <a:pt x="3755" y="432683"/>
                </a:cubicBezTo>
                <a:cubicBezTo>
                  <a:pt x="7510" y="524123"/>
                  <a:pt x="216674" y="559683"/>
                  <a:pt x="258197" y="615563"/>
                </a:cubicBezTo>
                <a:cubicBezTo>
                  <a:pt x="299720" y="671443"/>
                  <a:pt x="250025" y="687457"/>
                  <a:pt x="252896" y="767964"/>
                </a:cubicBezTo>
                <a:cubicBezTo>
                  <a:pt x="255767" y="848471"/>
                  <a:pt x="197679" y="993913"/>
                  <a:pt x="275425" y="1098605"/>
                </a:cubicBezTo>
                <a:cubicBezTo>
                  <a:pt x="868762" y="1491491"/>
                  <a:pt x="819648" y="1397773"/>
                  <a:pt x="947973" y="1319917"/>
                </a:cubicBezTo>
                <a:cubicBezTo>
                  <a:pt x="1076298" y="1242061"/>
                  <a:pt x="1087783" y="835770"/>
                  <a:pt x="1045376" y="631466"/>
                </a:cubicBezTo>
                <a:cubicBezTo>
                  <a:pt x="1002969" y="427162"/>
                  <a:pt x="828482" y="188180"/>
                  <a:pt x="693531" y="94090"/>
                </a:cubicBezTo>
                <a:close/>
              </a:path>
            </a:pathLst>
          </a:custGeom>
          <a:gradFill flip="none" rotWithShape="0">
            <a:gsLst>
              <a:gs pos="20000">
                <a:schemeClr val="accent1">
                  <a:lumMod val="60000"/>
                  <a:lumOff val="40000"/>
                </a:schemeClr>
              </a:gs>
              <a:gs pos="50000">
                <a:schemeClr val="accent1">
                  <a:lumMod val="75000"/>
                </a:schemeClr>
              </a:gs>
              <a:gs pos="96000">
                <a:schemeClr val="tx2">
                  <a:lumMod val="95000"/>
                  <a:lumOff val="5000"/>
                </a:schemeClr>
              </a:gs>
            </a:gsLst>
            <a:lin ang="6600000" scaled="0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87" tIns="43444" rIns="86887" bIns="43444" rtlCol="0" anchor="ctr"/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z="1300" u="sng">
              <a:solidFill>
                <a:srgbClr val="000000"/>
              </a:solidFill>
            </a:endParaRPr>
          </a:p>
        </p:txBody>
      </p:sp>
      <p:sp>
        <p:nvSpPr>
          <p:cNvPr id="214" name="TextBox 213"/>
          <p:cNvSpPr txBox="1"/>
          <p:nvPr/>
        </p:nvSpPr>
        <p:spPr>
          <a:xfrm>
            <a:off x="7945116" y="4049701"/>
            <a:ext cx="606756" cy="273821"/>
          </a:xfrm>
          <a:prstGeom prst="rect">
            <a:avLst/>
          </a:prstGeom>
          <a:noFill/>
        </p:spPr>
        <p:txBody>
          <a:bodyPr wrap="square" lIns="86887" tIns="43444" rIns="86887" bIns="43444" rtlCol="0">
            <a:spAutoFit/>
          </a:bodyPr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300" smtClean="0">
                <a:solidFill>
                  <a:srgbClr val="000000"/>
                </a:solidFill>
                <a:latin typeface="Tw Cen MT Condensed Extra Bold" pitchFamily="34" charset="0"/>
              </a:rPr>
              <a:t>DBD</a:t>
            </a:r>
            <a:endParaRPr lang="en-US" sz="1300" dirty="0">
              <a:solidFill>
                <a:srgbClr val="000000"/>
              </a:solidFill>
              <a:latin typeface="Tw Cen MT Condensed Extra Bold" pitchFamily="34" charset="0"/>
            </a:endParaRPr>
          </a:p>
        </p:txBody>
      </p:sp>
      <p:sp>
        <p:nvSpPr>
          <p:cNvPr id="215" name="TextBox 214"/>
          <p:cNvSpPr txBox="1"/>
          <p:nvPr/>
        </p:nvSpPr>
        <p:spPr>
          <a:xfrm>
            <a:off x="6675263" y="3925860"/>
            <a:ext cx="606756" cy="273821"/>
          </a:xfrm>
          <a:prstGeom prst="rect">
            <a:avLst/>
          </a:prstGeom>
          <a:noFill/>
        </p:spPr>
        <p:txBody>
          <a:bodyPr wrap="square" lIns="86887" tIns="43444" rIns="86887" bIns="43444" rtlCol="0">
            <a:spAutoFit/>
          </a:bodyPr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300" smtClean="0">
                <a:solidFill>
                  <a:srgbClr val="000000"/>
                </a:solidFill>
                <a:latin typeface="Tw Cen MT Condensed Extra Bold" pitchFamily="34" charset="0"/>
              </a:rPr>
              <a:t>LBD</a:t>
            </a:r>
            <a:endParaRPr lang="en-US" sz="1300" dirty="0">
              <a:solidFill>
                <a:srgbClr val="000000"/>
              </a:solidFill>
              <a:latin typeface="Tw Cen MT Condensed Extra Bold" pitchFamily="34" charset="0"/>
            </a:endParaRPr>
          </a:p>
        </p:txBody>
      </p:sp>
      <p:sp>
        <p:nvSpPr>
          <p:cNvPr id="216" name="TextBox 215"/>
          <p:cNvSpPr txBox="1"/>
          <p:nvPr/>
        </p:nvSpPr>
        <p:spPr>
          <a:xfrm>
            <a:off x="7945116" y="3552842"/>
            <a:ext cx="606756" cy="273821"/>
          </a:xfrm>
          <a:prstGeom prst="rect">
            <a:avLst/>
          </a:prstGeom>
          <a:noFill/>
        </p:spPr>
        <p:txBody>
          <a:bodyPr wrap="square" lIns="86887" tIns="43444" rIns="86887" bIns="43444" rtlCol="0">
            <a:spAutoFit/>
          </a:bodyPr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300" smtClean="0">
                <a:solidFill>
                  <a:srgbClr val="000000"/>
                </a:solidFill>
                <a:latin typeface="Tw Cen MT Condensed Extra Bold" pitchFamily="34" charset="0"/>
              </a:rPr>
              <a:t>AF1a</a:t>
            </a:r>
            <a:endParaRPr lang="en-US" sz="1300" dirty="0">
              <a:solidFill>
                <a:srgbClr val="000000"/>
              </a:solidFill>
              <a:latin typeface="Tw Cen MT Condensed Extra Bold" pitchFamily="34" charset="0"/>
            </a:endParaRPr>
          </a:p>
        </p:txBody>
      </p:sp>
      <p:sp>
        <p:nvSpPr>
          <p:cNvPr id="217" name="TextBox 216"/>
          <p:cNvSpPr txBox="1"/>
          <p:nvPr/>
        </p:nvSpPr>
        <p:spPr>
          <a:xfrm>
            <a:off x="7608156" y="4720834"/>
            <a:ext cx="606756" cy="273821"/>
          </a:xfrm>
          <a:prstGeom prst="rect">
            <a:avLst/>
          </a:prstGeom>
          <a:noFill/>
        </p:spPr>
        <p:txBody>
          <a:bodyPr wrap="square" lIns="86887" tIns="43444" rIns="86887" bIns="43444" rtlCol="0">
            <a:spAutoFit/>
          </a:bodyPr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r>
              <a:rPr lang="en-GB" sz="1300" smtClean="0">
                <a:solidFill>
                  <a:srgbClr val="000000"/>
                </a:solidFill>
                <a:latin typeface="Tw Cen MT Condensed Extra Bold" pitchFamily="34" charset="0"/>
              </a:rPr>
              <a:t>AF1b</a:t>
            </a:r>
            <a:endParaRPr lang="en-US" sz="1300" dirty="0">
              <a:solidFill>
                <a:srgbClr val="000000"/>
              </a:solidFill>
              <a:latin typeface="Tw Cen MT Condensed Extra Bold" pitchFamily="34" charset="0"/>
            </a:endParaRPr>
          </a:p>
        </p:txBody>
      </p:sp>
      <p:grpSp>
        <p:nvGrpSpPr>
          <p:cNvPr id="76" name="Group 343"/>
          <p:cNvGrpSpPr/>
          <p:nvPr/>
        </p:nvGrpSpPr>
        <p:grpSpPr>
          <a:xfrm rot="7917631">
            <a:off x="7279664" y="4085131"/>
            <a:ext cx="730214" cy="252085"/>
            <a:chOff x="1625296" y="2419271"/>
            <a:chExt cx="1072775" cy="377232"/>
          </a:xfrm>
          <a:gradFill flip="none" rotWithShape="1">
            <a:gsLst>
              <a:gs pos="0">
                <a:schemeClr val="tx1"/>
              </a:gs>
              <a:gs pos="50000">
                <a:srgbClr val="F3DCA3"/>
              </a:gs>
              <a:gs pos="100000">
                <a:schemeClr val="accent3"/>
              </a:gs>
            </a:gsLst>
            <a:lin ang="5400000" scaled="0"/>
            <a:tileRect/>
          </a:gradFill>
        </p:grpSpPr>
        <p:grpSp>
          <p:nvGrpSpPr>
            <p:cNvPr id="77" name="Group 210"/>
            <p:cNvGrpSpPr/>
            <p:nvPr/>
          </p:nvGrpSpPr>
          <p:grpSpPr>
            <a:xfrm>
              <a:off x="1625296" y="2519534"/>
              <a:ext cx="396662" cy="270388"/>
              <a:chOff x="1625294" y="2519546"/>
              <a:chExt cx="396662" cy="270390"/>
            </a:xfrm>
            <a:grpFill/>
          </p:grpSpPr>
          <p:sp>
            <p:nvSpPr>
              <p:cNvPr id="236" name="Teardrop 235"/>
              <p:cNvSpPr/>
              <p:nvPr/>
            </p:nvSpPr>
            <p:spPr bwMode="auto">
              <a:xfrm rot="3056867">
                <a:off x="1628690" y="2518588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7" name="Teardrop 236"/>
              <p:cNvSpPr/>
              <p:nvPr/>
            </p:nvSpPr>
            <p:spPr bwMode="auto">
              <a:xfrm rot="3056867">
                <a:off x="1685992" y="2517369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8" name="Teardrop 237"/>
              <p:cNvSpPr/>
              <p:nvPr/>
            </p:nvSpPr>
            <p:spPr bwMode="auto">
              <a:xfrm rot="3056867">
                <a:off x="1750609" y="2516150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79" name="Group 211"/>
            <p:cNvGrpSpPr/>
            <p:nvPr/>
          </p:nvGrpSpPr>
          <p:grpSpPr>
            <a:xfrm>
              <a:off x="1794335" y="2526115"/>
              <a:ext cx="396662" cy="270388"/>
              <a:chOff x="1625294" y="2519546"/>
              <a:chExt cx="396662" cy="270390"/>
            </a:xfrm>
            <a:grpFill/>
          </p:grpSpPr>
          <p:sp>
            <p:nvSpPr>
              <p:cNvPr id="233" name="Teardrop 232"/>
              <p:cNvSpPr/>
              <p:nvPr/>
            </p:nvSpPr>
            <p:spPr bwMode="auto">
              <a:xfrm rot="3056867">
                <a:off x="1628690" y="2518588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4" name="Teardrop 233"/>
              <p:cNvSpPr/>
              <p:nvPr/>
            </p:nvSpPr>
            <p:spPr bwMode="auto">
              <a:xfrm rot="3056867">
                <a:off x="1685992" y="2517369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5" name="Teardrop 234"/>
              <p:cNvSpPr/>
              <p:nvPr/>
            </p:nvSpPr>
            <p:spPr bwMode="auto">
              <a:xfrm rot="3056867">
                <a:off x="1750609" y="2516150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2" name="Group 215"/>
            <p:cNvGrpSpPr/>
            <p:nvPr/>
          </p:nvGrpSpPr>
          <p:grpSpPr>
            <a:xfrm rot="21233245">
              <a:off x="1971775" y="2509439"/>
              <a:ext cx="396663" cy="270389"/>
              <a:chOff x="1625297" y="2519546"/>
              <a:chExt cx="396658" cy="270389"/>
            </a:xfrm>
            <a:grpFill/>
          </p:grpSpPr>
          <p:sp>
            <p:nvSpPr>
              <p:cNvPr id="230" name="Teardrop 229"/>
              <p:cNvSpPr/>
              <p:nvPr/>
            </p:nvSpPr>
            <p:spPr bwMode="auto">
              <a:xfrm rot="3056867">
                <a:off x="1628693" y="2518587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1" name="Teardrop 230"/>
              <p:cNvSpPr/>
              <p:nvPr/>
            </p:nvSpPr>
            <p:spPr bwMode="auto">
              <a:xfrm rot="3056867">
                <a:off x="1685994" y="2517369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32" name="Teardrop 231"/>
              <p:cNvSpPr/>
              <p:nvPr/>
            </p:nvSpPr>
            <p:spPr bwMode="auto">
              <a:xfrm rot="3056867">
                <a:off x="1750608" y="2516150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3" name="Group 219"/>
            <p:cNvGrpSpPr/>
            <p:nvPr/>
          </p:nvGrpSpPr>
          <p:grpSpPr>
            <a:xfrm rot="20733697">
              <a:off x="2141696" y="2479005"/>
              <a:ext cx="396662" cy="270389"/>
              <a:chOff x="1625294" y="2519546"/>
              <a:chExt cx="396662" cy="270390"/>
            </a:xfrm>
            <a:grpFill/>
          </p:grpSpPr>
          <p:sp>
            <p:nvSpPr>
              <p:cNvPr id="227" name="Teardrop 226"/>
              <p:cNvSpPr/>
              <p:nvPr/>
            </p:nvSpPr>
            <p:spPr bwMode="auto">
              <a:xfrm rot="3056867">
                <a:off x="1628690" y="2518588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8" name="Teardrop 227"/>
              <p:cNvSpPr/>
              <p:nvPr/>
            </p:nvSpPr>
            <p:spPr bwMode="auto">
              <a:xfrm rot="3056867">
                <a:off x="1685992" y="2517369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9" name="Teardrop 228"/>
              <p:cNvSpPr/>
              <p:nvPr/>
            </p:nvSpPr>
            <p:spPr bwMode="auto">
              <a:xfrm rot="3056867">
                <a:off x="1750609" y="2516150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  <p:grpSp>
          <p:nvGrpSpPr>
            <p:cNvPr id="84" name="Group 223"/>
            <p:cNvGrpSpPr/>
            <p:nvPr/>
          </p:nvGrpSpPr>
          <p:grpSpPr>
            <a:xfrm rot="19956229">
              <a:off x="2301409" y="2419271"/>
              <a:ext cx="396662" cy="270389"/>
              <a:chOff x="1625294" y="2519546"/>
              <a:chExt cx="396662" cy="270390"/>
            </a:xfrm>
            <a:grpFill/>
          </p:grpSpPr>
          <p:sp>
            <p:nvSpPr>
              <p:cNvPr id="224" name="Teardrop 223"/>
              <p:cNvSpPr/>
              <p:nvPr/>
            </p:nvSpPr>
            <p:spPr bwMode="auto">
              <a:xfrm rot="3056867">
                <a:off x="1628690" y="2518588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5" name="Teardrop 224"/>
              <p:cNvSpPr/>
              <p:nvPr/>
            </p:nvSpPr>
            <p:spPr bwMode="auto">
              <a:xfrm rot="3056867">
                <a:off x="1685992" y="2517369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  <p:sp>
            <p:nvSpPr>
              <p:cNvPr id="226" name="Teardrop 225"/>
              <p:cNvSpPr/>
              <p:nvPr/>
            </p:nvSpPr>
            <p:spPr bwMode="auto">
              <a:xfrm rot="3056867">
                <a:off x="1750609" y="2516150"/>
                <a:ext cx="267952" cy="274743"/>
              </a:xfrm>
              <a:prstGeom prst="teardrop">
                <a:avLst/>
              </a:prstGeom>
              <a:grpFill/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defTabSz="426895" fontAlgn="base" hangingPunct="0">
                  <a:lnSpc>
                    <a:spcPct val="93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</a:pPr>
                <a:endParaRPr lang="en-US" smtClean="0">
                  <a:solidFill>
                    <a:srgbClr val="000000"/>
                  </a:solidFill>
                </a:endParaRPr>
              </a:p>
            </p:txBody>
          </p:sp>
        </p:grpSp>
      </p:grpSp>
      <p:sp>
        <p:nvSpPr>
          <p:cNvPr id="239" name="Freeform 238"/>
          <p:cNvSpPr/>
          <p:nvPr/>
        </p:nvSpPr>
        <p:spPr>
          <a:xfrm rot="19563237">
            <a:off x="7586547" y="3784200"/>
            <a:ext cx="424704" cy="564029"/>
          </a:xfrm>
          <a:custGeom>
            <a:avLst/>
            <a:gdLst>
              <a:gd name="connsiteX0" fmla="*/ 461176 w 1041621"/>
              <a:gd name="connsiteY0" fmla="*/ 103367 h 1403089"/>
              <a:gd name="connsiteX1" fmla="*/ 79513 w 1041621"/>
              <a:gd name="connsiteY1" fmla="*/ 0 h 1403089"/>
              <a:gd name="connsiteX2" fmla="*/ 0 w 1041621"/>
              <a:gd name="connsiteY2" fmla="*/ 365760 h 1403089"/>
              <a:gd name="connsiteX3" fmla="*/ 254442 w 1041621"/>
              <a:gd name="connsiteY3" fmla="*/ 548640 h 1403089"/>
              <a:gd name="connsiteX4" fmla="*/ 119270 w 1041621"/>
              <a:gd name="connsiteY4" fmla="*/ 803082 h 1403089"/>
              <a:gd name="connsiteX5" fmla="*/ 715618 w 1041621"/>
              <a:gd name="connsiteY5" fmla="*/ 1176794 h 1403089"/>
              <a:gd name="connsiteX6" fmla="*/ 1041621 w 1041621"/>
              <a:gd name="connsiteY6" fmla="*/ 564543 h 1403089"/>
              <a:gd name="connsiteX7" fmla="*/ 461176 w 1041621"/>
              <a:gd name="connsiteY7" fmla="*/ 103367 h 1403089"/>
              <a:gd name="connsiteX0" fmla="*/ 461176 w 1041621"/>
              <a:gd name="connsiteY0" fmla="*/ 103367 h 1403089"/>
              <a:gd name="connsiteX1" fmla="*/ 79513 w 1041621"/>
              <a:gd name="connsiteY1" fmla="*/ 0 h 1403089"/>
              <a:gd name="connsiteX2" fmla="*/ 0 w 1041621"/>
              <a:gd name="connsiteY2" fmla="*/ 365760 h 1403089"/>
              <a:gd name="connsiteX3" fmla="*/ 254442 w 1041621"/>
              <a:gd name="connsiteY3" fmla="*/ 548640 h 1403089"/>
              <a:gd name="connsiteX4" fmla="*/ 119270 w 1041621"/>
              <a:gd name="connsiteY4" fmla="*/ 803082 h 1403089"/>
              <a:gd name="connsiteX5" fmla="*/ 715618 w 1041621"/>
              <a:gd name="connsiteY5" fmla="*/ 1176794 h 1403089"/>
              <a:gd name="connsiteX6" fmla="*/ 1041621 w 1041621"/>
              <a:gd name="connsiteY6" fmla="*/ 564543 h 1403089"/>
              <a:gd name="connsiteX7" fmla="*/ 461176 w 1041621"/>
              <a:gd name="connsiteY7" fmla="*/ 103367 h 1403089"/>
              <a:gd name="connsiteX0" fmla="*/ 490331 w 1070776"/>
              <a:gd name="connsiteY0" fmla="*/ 147099 h 1446821"/>
              <a:gd name="connsiteX1" fmla="*/ 108668 w 1070776"/>
              <a:gd name="connsiteY1" fmla="*/ 43732 h 1446821"/>
              <a:gd name="connsiteX2" fmla="*/ 29155 w 1070776"/>
              <a:gd name="connsiteY2" fmla="*/ 409492 h 1446821"/>
              <a:gd name="connsiteX3" fmla="*/ 283597 w 1070776"/>
              <a:gd name="connsiteY3" fmla="*/ 592372 h 1446821"/>
              <a:gd name="connsiteX4" fmla="*/ 148425 w 1070776"/>
              <a:gd name="connsiteY4" fmla="*/ 846814 h 1446821"/>
              <a:gd name="connsiteX5" fmla="*/ 744773 w 1070776"/>
              <a:gd name="connsiteY5" fmla="*/ 1220526 h 1446821"/>
              <a:gd name="connsiteX6" fmla="*/ 1070776 w 1070776"/>
              <a:gd name="connsiteY6" fmla="*/ 608275 h 1446821"/>
              <a:gd name="connsiteX7" fmla="*/ 490331 w 1070776"/>
              <a:gd name="connsiteY7" fmla="*/ 147099 h 1446821"/>
              <a:gd name="connsiteX0" fmla="*/ 490331 w 1113183"/>
              <a:gd name="connsiteY0" fmla="*/ 147099 h 1446821"/>
              <a:gd name="connsiteX1" fmla="*/ 108668 w 1113183"/>
              <a:gd name="connsiteY1" fmla="*/ 43732 h 1446821"/>
              <a:gd name="connsiteX2" fmla="*/ 29155 w 1113183"/>
              <a:gd name="connsiteY2" fmla="*/ 409492 h 1446821"/>
              <a:gd name="connsiteX3" fmla="*/ 283597 w 1113183"/>
              <a:gd name="connsiteY3" fmla="*/ 592372 h 1446821"/>
              <a:gd name="connsiteX4" fmla="*/ 148425 w 1113183"/>
              <a:gd name="connsiteY4" fmla="*/ 846814 h 1446821"/>
              <a:gd name="connsiteX5" fmla="*/ 744773 w 1113183"/>
              <a:gd name="connsiteY5" fmla="*/ 1220526 h 1446821"/>
              <a:gd name="connsiteX6" fmla="*/ 1070776 w 1113183"/>
              <a:gd name="connsiteY6" fmla="*/ 608275 h 1446821"/>
              <a:gd name="connsiteX7" fmla="*/ 490331 w 1113183"/>
              <a:gd name="connsiteY7" fmla="*/ 147099 h 1446821"/>
              <a:gd name="connsiteX0" fmla="*/ 490331 w 1113183"/>
              <a:gd name="connsiteY0" fmla="*/ 147099 h 1260282"/>
              <a:gd name="connsiteX1" fmla="*/ 108668 w 1113183"/>
              <a:gd name="connsiteY1" fmla="*/ 43732 h 1260282"/>
              <a:gd name="connsiteX2" fmla="*/ 29155 w 1113183"/>
              <a:gd name="connsiteY2" fmla="*/ 409492 h 1260282"/>
              <a:gd name="connsiteX3" fmla="*/ 283597 w 1113183"/>
              <a:gd name="connsiteY3" fmla="*/ 592372 h 1260282"/>
              <a:gd name="connsiteX4" fmla="*/ 148425 w 1113183"/>
              <a:gd name="connsiteY4" fmla="*/ 846814 h 1260282"/>
              <a:gd name="connsiteX5" fmla="*/ 744773 w 1113183"/>
              <a:gd name="connsiteY5" fmla="*/ 1220526 h 1260282"/>
              <a:gd name="connsiteX6" fmla="*/ 1070776 w 1113183"/>
              <a:gd name="connsiteY6" fmla="*/ 608275 h 1260282"/>
              <a:gd name="connsiteX7" fmla="*/ 490331 w 1113183"/>
              <a:gd name="connsiteY7" fmla="*/ 147099 h 1260282"/>
              <a:gd name="connsiteX0" fmla="*/ 725226 w 1081378"/>
              <a:gd name="connsiteY0" fmla="*/ 94090 h 1283473"/>
              <a:gd name="connsiteX1" fmla="*/ 114963 w 1081378"/>
              <a:gd name="connsiteY1" fmla="*/ 66923 h 1283473"/>
              <a:gd name="connsiteX2" fmla="*/ 35450 w 1081378"/>
              <a:gd name="connsiteY2" fmla="*/ 432683 h 1283473"/>
              <a:gd name="connsiteX3" fmla="*/ 289892 w 1081378"/>
              <a:gd name="connsiteY3" fmla="*/ 615563 h 1283473"/>
              <a:gd name="connsiteX4" fmla="*/ 154720 w 1081378"/>
              <a:gd name="connsiteY4" fmla="*/ 870005 h 1283473"/>
              <a:gd name="connsiteX5" fmla="*/ 751068 w 1081378"/>
              <a:gd name="connsiteY5" fmla="*/ 1243717 h 1283473"/>
              <a:gd name="connsiteX6" fmla="*/ 1077071 w 1081378"/>
              <a:gd name="connsiteY6" fmla="*/ 631466 h 1283473"/>
              <a:gd name="connsiteX7" fmla="*/ 725226 w 1081378"/>
              <a:gd name="connsiteY7" fmla="*/ 94090 h 1283473"/>
              <a:gd name="connsiteX0" fmla="*/ 725226 w 1081378"/>
              <a:gd name="connsiteY0" fmla="*/ 94090 h 1283473"/>
              <a:gd name="connsiteX1" fmla="*/ 114963 w 1081378"/>
              <a:gd name="connsiteY1" fmla="*/ 66923 h 1283473"/>
              <a:gd name="connsiteX2" fmla="*/ 35450 w 1081378"/>
              <a:gd name="connsiteY2" fmla="*/ 432683 h 1283473"/>
              <a:gd name="connsiteX3" fmla="*/ 289892 w 1081378"/>
              <a:gd name="connsiteY3" fmla="*/ 615563 h 1283473"/>
              <a:gd name="connsiteX4" fmla="*/ 284591 w 1081378"/>
              <a:gd name="connsiteY4" fmla="*/ 767964 h 1283473"/>
              <a:gd name="connsiteX5" fmla="*/ 154720 w 1081378"/>
              <a:gd name="connsiteY5" fmla="*/ 870005 h 1283473"/>
              <a:gd name="connsiteX6" fmla="*/ 751068 w 1081378"/>
              <a:gd name="connsiteY6" fmla="*/ 1243717 h 1283473"/>
              <a:gd name="connsiteX7" fmla="*/ 1077071 w 1081378"/>
              <a:gd name="connsiteY7" fmla="*/ 631466 h 1283473"/>
              <a:gd name="connsiteX8" fmla="*/ 725226 w 1081378"/>
              <a:gd name="connsiteY8" fmla="*/ 94090 h 1283473"/>
              <a:gd name="connsiteX0" fmla="*/ 725226 w 1081378"/>
              <a:gd name="connsiteY0" fmla="*/ 94090 h 1491491"/>
              <a:gd name="connsiteX1" fmla="*/ 114963 w 1081378"/>
              <a:gd name="connsiteY1" fmla="*/ 66923 h 1491491"/>
              <a:gd name="connsiteX2" fmla="*/ 35450 w 1081378"/>
              <a:gd name="connsiteY2" fmla="*/ 432683 h 1491491"/>
              <a:gd name="connsiteX3" fmla="*/ 289892 w 1081378"/>
              <a:gd name="connsiteY3" fmla="*/ 615563 h 1491491"/>
              <a:gd name="connsiteX4" fmla="*/ 284591 w 1081378"/>
              <a:gd name="connsiteY4" fmla="*/ 767964 h 1491491"/>
              <a:gd name="connsiteX5" fmla="*/ 307120 w 1081378"/>
              <a:gd name="connsiteY5" fmla="*/ 1098605 h 1491491"/>
              <a:gd name="connsiteX6" fmla="*/ 751068 w 1081378"/>
              <a:gd name="connsiteY6" fmla="*/ 1243717 h 1491491"/>
              <a:gd name="connsiteX7" fmla="*/ 1077071 w 1081378"/>
              <a:gd name="connsiteY7" fmla="*/ 631466 h 1491491"/>
              <a:gd name="connsiteX8" fmla="*/ 725226 w 1081378"/>
              <a:gd name="connsiteY8" fmla="*/ 94090 h 1491491"/>
              <a:gd name="connsiteX0" fmla="*/ 725226 w 1119478"/>
              <a:gd name="connsiteY0" fmla="*/ 94090 h 1491491"/>
              <a:gd name="connsiteX1" fmla="*/ 114963 w 1119478"/>
              <a:gd name="connsiteY1" fmla="*/ 66923 h 1491491"/>
              <a:gd name="connsiteX2" fmla="*/ 35450 w 1119478"/>
              <a:gd name="connsiteY2" fmla="*/ 432683 h 1491491"/>
              <a:gd name="connsiteX3" fmla="*/ 289892 w 1119478"/>
              <a:gd name="connsiteY3" fmla="*/ 615563 h 1491491"/>
              <a:gd name="connsiteX4" fmla="*/ 284591 w 1119478"/>
              <a:gd name="connsiteY4" fmla="*/ 767964 h 1491491"/>
              <a:gd name="connsiteX5" fmla="*/ 307120 w 1119478"/>
              <a:gd name="connsiteY5" fmla="*/ 1098605 h 1491491"/>
              <a:gd name="connsiteX6" fmla="*/ 979668 w 1119478"/>
              <a:gd name="connsiteY6" fmla="*/ 1319917 h 1491491"/>
              <a:gd name="connsiteX7" fmla="*/ 1077071 w 1119478"/>
              <a:gd name="connsiteY7" fmla="*/ 631466 h 1491491"/>
              <a:gd name="connsiteX8" fmla="*/ 725226 w 1119478"/>
              <a:gd name="connsiteY8" fmla="*/ 94090 h 1491491"/>
              <a:gd name="connsiteX0" fmla="*/ 725226 w 1119478"/>
              <a:gd name="connsiteY0" fmla="*/ 94091 h 1491492"/>
              <a:gd name="connsiteX1" fmla="*/ 114963 w 1119478"/>
              <a:gd name="connsiteY1" fmla="*/ 66924 h 1491492"/>
              <a:gd name="connsiteX2" fmla="*/ 35450 w 1119478"/>
              <a:gd name="connsiteY2" fmla="*/ 432684 h 1491492"/>
              <a:gd name="connsiteX3" fmla="*/ 289892 w 1119478"/>
              <a:gd name="connsiteY3" fmla="*/ 615564 h 1491492"/>
              <a:gd name="connsiteX4" fmla="*/ 284591 w 1119478"/>
              <a:gd name="connsiteY4" fmla="*/ 767965 h 1491492"/>
              <a:gd name="connsiteX5" fmla="*/ 307120 w 1119478"/>
              <a:gd name="connsiteY5" fmla="*/ 1098606 h 1491492"/>
              <a:gd name="connsiteX6" fmla="*/ 979668 w 1119478"/>
              <a:gd name="connsiteY6" fmla="*/ 1319918 h 1491492"/>
              <a:gd name="connsiteX7" fmla="*/ 1077071 w 1119478"/>
              <a:gd name="connsiteY7" fmla="*/ 631467 h 1491492"/>
              <a:gd name="connsiteX8" fmla="*/ 725226 w 1119478"/>
              <a:gd name="connsiteY8" fmla="*/ 94091 h 1491492"/>
              <a:gd name="connsiteX0" fmla="*/ 725226 w 1119478"/>
              <a:gd name="connsiteY0" fmla="*/ 94091 h 1491492"/>
              <a:gd name="connsiteX1" fmla="*/ 114963 w 1119478"/>
              <a:gd name="connsiteY1" fmla="*/ 66924 h 1491492"/>
              <a:gd name="connsiteX2" fmla="*/ 35450 w 1119478"/>
              <a:gd name="connsiteY2" fmla="*/ 432684 h 1491492"/>
              <a:gd name="connsiteX3" fmla="*/ 289892 w 1119478"/>
              <a:gd name="connsiteY3" fmla="*/ 615564 h 1491492"/>
              <a:gd name="connsiteX4" fmla="*/ 284591 w 1119478"/>
              <a:gd name="connsiteY4" fmla="*/ 767965 h 1491492"/>
              <a:gd name="connsiteX5" fmla="*/ 307120 w 1119478"/>
              <a:gd name="connsiteY5" fmla="*/ 1098606 h 1491492"/>
              <a:gd name="connsiteX6" fmla="*/ 979668 w 1119478"/>
              <a:gd name="connsiteY6" fmla="*/ 1319918 h 1491492"/>
              <a:gd name="connsiteX7" fmla="*/ 1077071 w 1119478"/>
              <a:gd name="connsiteY7" fmla="*/ 631467 h 1491492"/>
              <a:gd name="connsiteX8" fmla="*/ 725226 w 1119478"/>
              <a:gd name="connsiteY8" fmla="*/ 94091 h 1491492"/>
              <a:gd name="connsiteX0" fmla="*/ 693531 w 1087783"/>
              <a:gd name="connsiteY0" fmla="*/ 94090 h 1491491"/>
              <a:gd name="connsiteX1" fmla="*/ 235668 w 1087783"/>
              <a:gd name="connsiteY1" fmla="*/ 66923 h 1491491"/>
              <a:gd name="connsiteX2" fmla="*/ 3755 w 1087783"/>
              <a:gd name="connsiteY2" fmla="*/ 432683 h 1491491"/>
              <a:gd name="connsiteX3" fmla="*/ 258197 w 1087783"/>
              <a:gd name="connsiteY3" fmla="*/ 615563 h 1491491"/>
              <a:gd name="connsiteX4" fmla="*/ 252896 w 1087783"/>
              <a:gd name="connsiteY4" fmla="*/ 767964 h 1491491"/>
              <a:gd name="connsiteX5" fmla="*/ 275425 w 1087783"/>
              <a:gd name="connsiteY5" fmla="*/ 1098605 h 1491491"/>
              <a:gd name="connsiteX6" fmla="*/ 947973 w 1087783"/>
              <a:gd name="connsiteY6" fmla="*/ 1319917 h 1491491"/>
              <a:gd name="connsiteX7" fmla="*/ 1045376 w 1087783"/>
              <a:gd name="connsiteY7" fmla="*/ 631466 h 1491491"/>
              <a:gd name="connsiteX8" fmla="*/ 693531 w 1087783"/>
              <a:gd name="connsiteY8" fmla="*/ 94090 h 149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7783" h="1491491">
                <a:moveTo>
                  <a:pt x="693531" y="94090"/>
                </a:moveTo>
                <a:cubicBezTo>
                  <a:pt x="558580" y="0"/>
                  <a:pt x="350631" y="10491"/>
                  <a:pt x="235668" y="66923"/>
                </a:cubicBezTo>
                <a:cubicBezTo>
                  <a:pt x="120705" y="123355"/>
                  <a:pt x="0" y="341243"/>
                  <a:pt x="3755" y="432683"/>
                </a:cubicBezTo>
                <a:cubicBezTo>
                  <a:pt x="7510" y="524123"/>
                  <a:pt x="216674" y="559683"/>
                  <a:pt x="258197" y="615563"/>
                </a:cubicBezTo>
                <a:cubicBezTo>
                  <a:pt x="299720" y="671443"/>
                  <a:pt x="250025" y="687457"/>
                  <a:pt x="252896" y="767964"/>
                </a:cubicBezTo>
                <a:cubicBezTo>
                  <a:pt x="255767" y="848471"/>
                  <a:pt x="197679" y="993913"/>
                  <a:pt x="275425" y="1098605"/>
                </a:cubicBezTo>
                <a:cubicBezTo>
                  <a:pt x="868762" y="1491491"/>
                  <a:pt x="819648" y="1397773"/>
                  <a:pt x="947973" y="1319917"/>
                </a:cubicBezTo>
                <a:cubicBezTo>
                  <a:pt x="1076298" y="1242061"/>
                  <a:pt x="1087783" y="835770"/>
                  <a:pt x="1045376" y="631466"/>
                </a:cubicBezTo>
                <a:cubicBezTo>
                  <a:pt x="1002969" y="427162"/>
                  <a:pt x="828482" y="188180"/>
                  <a:pt x="693531" y="94090"/>
                </a:cubicBezTo>
                <a:close/>
              </a:path>
            </a:pathLst>
          </a:custGeom>
          <a:gradFill flip="none" rotWithShape="0">
            <a:gsLst>
              <a:gs pos="20000">
                <a:srgbClr val="FDBCB5"/>
              </a:gs>
              <a:gs pos="50000">
                <a:srgbClr val="B00000"/>
              </a:gs>
              <a:gs pos="96000">
                <a:schemeClr val="tx1"/>
              </a:gs>
            </a:gsLst>
            <a:lin ang="6600000" scaled="0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87" tIns="43444" rIns="86887" bIns="43444" rtlCol="0" anchor="ctr"/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z="1300" u="sng">
              <a:solidFill>
                <a:srgbClr val="000000"/>
              </a:solidFill>
            </a:endParaRPr>
          </a:p>
        </p:txBody>
      </p:sp>
      <p:sp>
        <p:nvSpPr>
          <p:cNvPr id="241" name="Freeform 240"/>
          <p:cNvSpPr/>
          <p:nvPr/>
        </p:nvSpPr>
        <p:spPr>
          <a:xfrm rot="3575643">
            <a:off x="5845515" y="5654628"/>
            <a:ext cx="392076" cy="610968"/>
          </a:xfrm>
          <a:custGeom>
            <a:avLst/>
            <a:gdLst>
              <a:gd name="connsiteX0" fmla="*/ 461176 w 1041621"/>
              <a:gd name="connsiteY0" fmla="*/ 103367 h 1403089"/>
              <a:gd name="connsiteX1" fmla="*/ 79513 w 1041621"/>
              <a:gd name="connsiteY1" fmla="*/ 0 h 1403089"/>
              <a:gd name="connsiteX2" fmla="*/ 0 w 1041621"/>
              <a:gd name="connsiteY2" fmla="*/ 365760 h 1403089"/>
              <a:gd name="connsiteX3" fmla="*/ 254442 w 1041621"/>
              <a:gd name="connsiteY3" fmla="*/ 548640 h 1403089"/>
              <a:gd name="connsiteX4" fmla="*/ 119270 w 1041621"/>
              <a:gd name="connsiteY4" fmla="*/ 803082 h 1403089"/>
              <a:gd name="connsiteX5" fmla="*/ 715618 w 1041621"/>
              <a:gd name="connsiteY5" fmla="*/ 1176794 h 1403089"/>
              <a:gd name="connsiteX6" fmla="*/ 1041621 w 1041621"/>
              <a:gd name="connsiteY6" fmla="*/ 564543 h 1403089"/>
              <a:gd name="connsiteX7" fmla="*/ 461176 w 1041621"/>
              <a:gd name="connsiteY7" fmla="*/ 103367 h 1403089"/>
              <a:gd name="connsiteX0" fmla="*/ 461176 w 1041621"/>
              <a:gd name="connsiteY0" fmla="*/ 103367 h 1403089"/>
              <a:gd name="connsiteX1" fmla="*/ 79513 w 1041621"/>
              <a:gd name="connsiteY1" fmla="*/ 0 h 1403089"/>
              <a:gd name="connsiteX2" fmla="*/ 0 w 1041621"/>
              <a:gd name="connsiteY2" fmla="*/ 365760 h 1403089"/>
              <a:gd name="connsiteX3" fmla="*/ 254442 w 1041621"/>
              <a:gd name="connsiteY3" fmla="*/ 548640 h 1403089"/>
              <a:gd name="connsiteX4" fmla="*/ 119270 w 1041621"/>
              <a:gd name="connsiteY4" fmla="*/ 803082 h 1403089"/>
              <a:gd name="connsiteX5" fmla="*/ 715618 w 1041621"/>
              <a:gd name="connsiteY5" fmla="*/ 1176794 h 1403089"/>
              <a:gd name="connsiteX6" fmla="*/ 1041621 w 1041621"/>
              <a:gd name="connsiteY6" fmla="*/ 564543 h 1403089"/>
              <a:gd name="connsiteX7" fmla="*/ 461176 w 1041621"/>
              <a:gd name="connsiteY7" fmla="*/ 103367 h 1403089"/>
              <a:gd name="connsiteX0" fmla="*/ 490331 w 1070776"/>
              <a:gd name="connsiteY0" fmla="*/ 147099 h 1446821"/>
              <a:gd name="connsiteX1" fmla="*/ 108668 w 1070776"/>
              <a:gd name="connsiteY1" fmla="*/ 43732 h 1446821"/>
              <a:gd name="connsiteX2" fmla="*/ 29155 w 1070776"/>
              <a:gd name="connsiteY2" fmla="*/ 409492 h 1446821"/>
              <a:gd name="connsiteX3" fmla="*/ 283597 w 1070776"/>
              <a:gd name="connsiteY3" fmla="*/ 592372 h 1446821"/>
              <a:gd name="connsiteX4" fmla="*/ 148425 w 1070776"/>
              <a:gd name="connsiteY4" fmla="*/ 846814 h 1446821"/>
              <a:gd name="connsiteX5" fmla="*/ 744773 w 1070776"/>
              <a:gd name="connsiteY5" fmla="*/ 1220526 h 1446821"/>
              <a:gd name="connsiteX6" fmla="*/ 1070776 w 1070776"/>
              <a:gd name="connsiteY6" fmla="*/ 608275 h 1446821"/>
              <a:gd name="connsiteX7" fmla="*/ 490331 w 1070776"/>
              <a:gd name="connsiteY7" fmla="*/ 147099 h 1446821"/>
              <a:gd name="connsiteX0" fmla="*/ 490331 w 1113183"/>
              <a:gd name="connsiteY0" fmla="*/ 147099 h 1446821"/>
              <a:gd name="connsiteX1" fmla="*/ 108668 w 1113183"/>
              <a:gd name="connsiteY1" fmla="*/ 43732 h 1446821"/>
              <a:gd name="connsiteX2" fmla="*/ 29155 w 1113183"/>
              <a:gd name="connsiteY2" fmla="*/ 409492 h 1446821"/>
              <a:gd name="connsiteX3" fmla="*/ 283597 w 1113183"/>
              <a:gd name="connsiteY3" fmla="*/ 592372 h 1446821"/>
              <a:gd name="connsiteX4" fmla="*/ 148425 w 1113183"/>
              <a:gd name="connsiteY4" fmla="*/ 846814 h 1446821"/>
              <a:gd name="connsiteX5" fmla="*/ 744773 w 1113183"/>
              <a:gd name="connsiteY5" fmla="*/ 1220526 h 1446821"/>
              <a:gd name="connsiteX6" fmla="*/ 1070776 w 1113183"/>
              <a:gd name="connsiteY6" fmla="*/ 608275 h 1446821"/>
              <a:gd name="connsiteX7" fmla="*/ 490331 w 1113183"/>
              <a:gd name="connsiteY7" fmla="*/ 147099 h 1446821"/>
              <a:gd name="connsiteX0" fmla="*/ 490331 w 1113183"/>
              <a:gd name="connsiteY0" fmla="*/ 147099 h 1260282"/>
              <a:gd name="connsiteX1" fmla="*/ 108668 w 1113183"/>
              <a:gd name="connsiteY1" fmla="*/ 43732 h 1260282"/>
              <a:gd name="connsiteX2" fmla="*/ 29155 w 1113183"/>
              <a:gd name="connsiteY2" fmla="*/ 409492 h 1260282"/>
              <a:gd name="connsiteX3" fmla="*/ 283597 w 1113183"/>
              <a:gd name="connsiteY3" fmla="*/ 592372 h 1260282"/>
              <a:gd name="connsiteX4" fmla="*/ 148425 w 1113183"/>
              <a:gd name="connsiteY4" fmla="*/ 846814 h 1260282"/>
              <a:gd name="connsiteX5" fmla="*/ 744773 w 1113183"/>
              <a:gd name="connsiteY5" fmla="*/ 1220526 h 1260282"/>
              <a:gd name="connsiteX6" fmla="*/ 1070776 w 1113183"/>
              <a:gd name="connsiteY6" fmla="*/ 608275 h 1260282"/>
              <a:gd name="connsiteX7" fmla="*/ 490331 w 1113183"/>
              <a:gd name="connsiteY7" fmla="*/ 147099 h 1260282"/>
              <a:gd name="connsiteX0" fmla="*/ 725226 w 1081378"/>
              <a:gd name="connsiteY0" fmla="*/ 94090 h 1283473"/>
              <a:gd name="connsiteX1" fmla="*/ 114963 w 1081378"/>
              <a:gd name="connsiteY1" fmla="*/ 66923 h 1283473"/>
              <a:gd name="connsiteX2" fmla="*/ 35450 w 1081378"/>
              <a:gd name="connsiteY2" fmla="*/ 432683 h 1283473"/>
              <a:gd name="connsiteX3" fmla="*/ 289892 w 1081378"/>
              <a:gd name="connsiteY3" fmla="*/ 615563 h 1283473"/>
              <a:gd name="connsiteX4" fmla="*/ 154720 w 1081378"/>
              <a:gd name="connsiteY4" fmla="*/ 870005 h 1283473"/>
              <a:gd name="connsiteX5" fmla="*/ 751068 w 1081378"/>
              <a:gd name="connsiteY5" fmla="*/ 1243717 h 1283473"/>
              <a:gd name="connsiteX6" fmla="*/ 1077071 w 1081378"/>
              <a:gd name="connsiteY6" fmla="*/ 631466 h 1283473"/>
              <a:gd name="connsiteX7" fmla="*/ 725226 w 1081378"/>
              <a:gd name="connsiteY7" fmla="*/ 94090 h 1283473"/>
              <a:gd name="connsiteX0" fmla="*/ 725226 w 1081378"/>
              <a:gd name="connsiteY0" fmla="*/ 94090 h 1283473"/>
              <a:gd name="connsiteX1" fmla="*/ 114963 w 1081378"/>
              <a:gd name="connsiteY1" fmla="*/ 66923 h 1283473"/>
              <a:gd name="connsiteX2" fmla="*/ 35450 w 1081378"/>
              <a:gd name="connsiteY2" fmla="*/ 432683 h 1283473"/>
              <a:gd name="connsiteX3" fmla="*/ 289892 w 1081378"/>
              <a:gd name="connsiteY3" fmla="*/ 615563 h 1283473"/>
              <a:gd name="connsiteX4" fmla="*/ 284591 w 1081378"/>
              <a:gd name="connsiteY4" fmla="*/ 767964 h 1283473"/>
              <a:gd name="connsiteX5" fmla="*/ 154720 w 1081378"/>
              <a:gd name="connsiteY5" fmla="*/ 870005 h 1283473"/>
              <a:gd name="connsiteX6" fmla="*/ 751068 w 1081378"/>
              <a:gd name="connsiteY6" fmla="*/ 1243717 h 1283473"/>
              <a:gd name="connsiteX7" fmla="*/ 1077071 w 1081378"/>
              <a:gd name="connsiteY7" fmla="*/ 631466 h 1283473"/>
              <a:gd name="connsiteX8" fmla="*/ 725226 w 1081378"/>
              <a:gd name="connsiteY8" fmla="*/ 94090 h 1283473"/>
              <a:gd name="connsiteX0" fmla="*/ 725226 w 1081378"/>
              <a:gd name="connsiteY0" fmla="*/ 94090 h 1491491"/>
              <a:gd name="connsiteX1" fmla="*/ 114963 w 1081378"/>
              <a:gd name="connsiteY1" fmla="*/ 66923 h 1491491"/>
              <a:gd name="connsiteX2" fmla="*/ 35450 w 1081378"/>
              <a:gd name="connsiteY2" fmla="*/ 432683 h 1491491"/>
              <a:gd name="connsiteX3" fmla="*/ 289892 w 1081378"/>
              <a:gd name="connsiteY3" fmla="*/ 615563 h 1491491"/>
              <a:gd name="connsiteX4" fmla="*/ 284591 w 1081378"/>
              <a:gd name="connsiteY4" fmla="*/ 767964 h 1491491"/>
              <a:gd name="connsiteX5" fmla="*/ 307120 w 1081378"/>
              <a:gd name="connsiteY5" fmla="*/ 1098605 h 1491491"/>
              <a:gd name="connsiteX6" fmla="*/ 751068 w 1081378"/>
              <a:gd name="connsiteY6" fmla="*/ 1243717 h 1491491"/>
              <a:gd name="connsiteX7" fmla="*/ 1077071 w 1081378"/>
              <a:gd name="connsiteY7" fmla="*/ 631466 h 1491491"/>
              <a:gd name="connsiteX8" fmla="*/ 725226 w 1081378"/>
              <a:gd name="connsiteY8" fmla="*/ 94090 h 1491491"/>
              <a:gd name="connsiteX0" fmla="*/ 725226 w 1119478"/>
              <a:gd name="connsiteY0" fmla="*/ 94090 h 1491491"/>
              <a:gd name="connsiteX1" fmla="*/ 114963 w 1119478"/>
              <a:gd name="connsiteY1" fmla="*/ 66923 h 1491491"/>
              <a:gd name="connsiteX2" fmla="*/ 35450 w 1119478"/>
              <a:gd name="connsiteY2" fmla="*/ 432683 h 1491491"/>
              <a:gd name="connsiteX3" fmla="*/ 289892 w 1119478"/>
              <a:gd name="connsiteY3" fmla="*/ 615563 h 1491491"/>
              <a:gd name="connsiteX4" fmla="*/ 284591 w 1119478"/>
              <a:gd name="connsiteY4" fmla="*/ 767964 h 1491491"/>
              <a:gd name="connsiteX5" fmla="*/ 307120 w 1119478"/>
              <a:gd name="connsiteY5" fmla="*/ 1098605 h 1491491"/>
              <a:gd name="connsiteX6" fmla="*/ 979668 w 1119478"/>
              <a:gd name="connsiteY6" fmla="*/ 1319917 h 1491491"/>
              <a:gd name="connsiteX7" fmla="*/ 1077071 w 1119478"/>
              <a:gd name="connsiteY7" fmla="*/ 631466 h 1491491"/>
              <a:gd name="connsiteX8" fmla="*/ 725226 w 1119478"/>
              <a:gd name="connsiteY8" fmla="*/ 94090 h 1491491"/>
              <a:gd name="connsiteX0" fmla="*/ 725226 w 1119478"/>
              <a:gd name="connsiteY0" fmla="*/ 94091 h 1491492"/>
              <a:gd name="connsiteX1" fmla="*/ 114963 w 1119478"/>
              <a:gd name="connsiteY1" fmla="*/ 66924 h 1491492"/>
              <a:gd name="connsiteX2" fmla="*/ 35450 w 1119478"/>
              <a:gd name="connsiteY2" fmla="*/ 432684 h 1491492"/>
              <a:gd name="connsiteX3" fmla="*/ 289892 w 1119478"/>
              <a:gd name="connsiteY3" fmla="*/ 615564 h 1491492"/>
              <a:gd name="connsiteX4" fmla="*/ 284591 w 1119478"/>
              <a:gd name="connsiteY4" fmla="*/ 767965 h 1491492"/>
              <a:gd name="connsiteX5" fmla="*/ 307120 w 1119478"/>
              <a:gd name="connsiteY5" fmla="*/ 1098606 h 1491492"/>
              <a:gd name="connsiteX6" fmla="*/ 979668 w 1119478"/>
              <a:gd name="connsiteY6" fmla="*/ 1319918 h 1491492"/>
              <a:gd name="connsiteX7" fmla="*/ 1077071 w 1119478"/>
              <a:gd name="connsiteY7" fmla="*/ 631467 h 1491492"/>
              <a:gd name="connsiteX8" fmla="*/ 725226 w 1119478"/>
              <a:gd name="connsiteY8" fmla="*/ 94091 h 1491492"/>
              <a:gd name="connsiteX0" fmla="*/ 725226 w 1119478"/>
              <a:gd name="connsiteY0" fmla="*/ 94091 h 1491492"/>
              <a:gd name="connsiteX1" fmla="*/ 114963 w 1119478"/>
              <a:gd name="connsiteY1" fmla="*/ 66924 h 1491492"/>
              <a:gd name="connsiteX2" fmla="*/ 35450 w 1119478"/>
              <a:gd name="connsiteY2" fmla="*/ 432684 h 1491492"/>
              <a:gd name="connsiteX3" fmla="*/ 289892 w 1119478"/>
              <a:gd name="connsiteY3" fmla="*/ 615564 h 1491492"/>
              <a:gd name="connsiteX4" fmla="*/ 284591 w 1119478"/>
              <a:gd name="connsiteY4" fmla="*/ 767965 h 1491492"/>
              <a:gd name="connsiteX5" fmla="*/ 307120 w 1119478"/>
              <a:gd name="connsiteY5" fmla="*/ 1098606 h 1491492"/>
              <a:gd name="connsiteX6" fmla="*/ 979668 w 1119478"/>
              <a:gd name="connsiteY6" fmla="*/ 1319918 h 1491492"/>
              <a:gd name="connsiteX7" fmla="*/ 1077071 w 1119478"/>
              <a:gd name="connsiteY7" fmla="*/ 631467 h 1491492"/>
              <a:gd name="connsiteX8" fmla="*/ 725226 w 1119478"/>
              <a:gd name="connsiteY8" fmla="*/ 94091 h 1491492"/>
              <a:gd name="connsiteX0" fmla="*/ 693531 w 1087783"/>
              <a:gd name="connsiteY0" fmla="*/ 94090 h 1491491"/>
              <a:gd name="connsiteX1" fmla="*/ 235668 w 1087783"/>
              <a:gd name="connsiteY1" fmla="*/ 66923 h 1491491"/>
              <a:gd name="connsiteX2" fmla="*/ 3755 w 1087783"/>
              <a:gd name="connsiteY2" fmla="*/ 432683 h 1491491"/>
              <a:gd name="connsiteX3" fmla="*/ 258197 w 1087783"/>
              <a:gd name="connsiteY3" fmla="*/ 615563 h 1491491"/>
              <a:gd name="connsiteX4" fmla="*/ 252896 w 1087783"/>
              <a:gd name="connsiteY4" fmla="*/ 767964 h 1491491"/>
              <a:gd name="connsiteX5" fmla="*/ 275425 w 1087783"/>
              <a:gd name="connsiteY5" fmla="*/ 1098605 h 1491491"/>
              <a:gd name="connsiteX6" fmla="*/ 947973 w 1087783"/>
              <a:gd name="connsiteY6" fmla="*/ 1319917 h 1491491"/>
              <a:gd name="connsiteX7" fmla="*/ 1045376 w 1087783"/>
              <a:gd name="connsiteY7" fmla="*/ 631466 h 1491491"/>
              <a:gd name="connsiteX8" fmla="*/ 693531 w 1087783"/>
              <a:gd name="connsiteY8" fmla="*/ 94090 h 1491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87783" h="1491491">
                <a:moveTo>
                  <a:pt x="693531" y="94090"/>
                </a:moveTo>
                <a:cubicBezTo>
                  <a:pt x="558580" y="0"/>
                  <a:pt x="350631" y="10491"/>
                  <a:pt x="235668" y="66923"/>
                </a:cubicBezTo>
                <a:cubicBezTo>
                  <a:pt x="120705" y="123355"/>
                  <a:pt x="0" y="341243"/>
                  <a:pt x="3755" y="432683"/>
                </a:cubicBezTo>
                <a:cubicBezTo>
                  <a:pt x="7510" y="524123"/>
                  <a:pt x="216674" y="559683"/>
                  <a:pt x="258197" y="615563"/>
                </a:cubicBezTo>
                <a:cubicBezTo>
                  <a:pt x="299720" y="671443"/>
                  <a:pt x="250025" y="687457"/>
                  <a:pt x="252896" y="767964"/>
                </a:cubicBezTo>
                <a:cubicBezTo>
                  <a:pt x="255767" y="848471"/>
                  <a:pt x="197679" y="993913"/>
                  <a:pt x="275425" y="1098605"/>
                </a:cubicBezTo>
                <a:cubicBezTo>
                  <a:pt x="868762" y="1491491"/>
                  <a:pt x="819648" y="1397773"/>
                  <a:pt x="947973" y="1319917"/>
                </a:cubicBezTo>
                <a:cubicBezTo>
                  <a:pt x="1076298" y="1242061"/>
                  <a:pt x="1087783" y="835770"/>
                  <a:pt x="1045376" y="631466"/>
                </a:cubicBezTo>
                <a:cubicBezTo>
                  <a:pt x="1002969" y="427162"/>
                  <a:pt x="828482" y="188180"/>
                  <a:pt x="693531" y="94090"/>
                </a:cubicBezTo>
                <a:close/>
              </a:path>
            </a:pathLst>
          </a:custGeom>
          <a:gradFill flip="none" rotWithShape="0">
            <a:gsLst>
              <a:gs pos="20000">
                <a:srgbClr val="FDBCB5"/>
              </a:gs>
              <a:gs pos="50000">
                <a:srgbClr val="B00000"/>
              </a:gs>
              <a:gs pos="96000">
                <a:schemeClr val="tx1"/>
              </a:gs>
            </a:gsLst>
            <a:lin ang="6600000" scaled="0"/>
            <a:tileRect/>
          </a:gra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6887" tIns="43444" rIns="86887" bIns="43444" rtlCol="0" anchor="ctr"/>
          <a:lstStyle/>
          <a:p>
            <a:pPr algn="ctr"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z="1300" u="sng">
              <a:solidFill>
                <a:srgbClr val="000000"/>
              </a:solidFill>
            </a:endParaRPr>
          </a:p>
        </p:txBody>
      </p:sp>
      <p:sp>
        <p:nvSpPr>
          <p:cNvPr id="244" name="Circular Arrow 243"/>
          <p:cNvSpPr/>
          <p:nvPr/>
        </p:nvSpPr>
        <p:spPr bwMode="auto">
          <a:xfrm>
            <a:off x="4881240" y="3660868"/>
            <a:ext cx="2853279" cy="1689320"/>
          </a:xfrm>
          <a:prstGeom prst="circularArrow">
            <a:avLst>
              <a:gd name="adj1" fmla="val 8250"/>
              <a:gd name="adj2" fmla="val 1166745"/>
              <a:gd name="adj3" fmla="val 6381162"/>
              <a:gd name="adj4" fmla="val 1894921"/>
              <a:gd name="adj5" fmla="val 13680"/>
            </a:avLst>
          </a:prstGeom>
          <a:solidFill>
            <a:srgbClr val="91DBB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887" tIns="43444" rIns="86887" bIns="43444" numCol="1" rtlCol="0" anchor="t" anchorCtr="0" compatLnSpc="1">
            <a:prstTxWarp prst="textNoShape">
              <a:avLst/>
            </a:prstTxWarp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170" name="Circular Arrow 169"/>
          <p:cNvSpPr/>
          <p:nvPr/>
        </p:nvSpPr>
        <p:spPr bwMode="auto">
          <a:xfrm>
            <a:off x="5060642" y="4091480"/>
            <a:ext cx="1937547" cy="1225585"/>
          </a:xfrm>
          <a:prstGeom prst="circularArrow">
            <a:avLst>
              <a:gd name="adj1" fmla="val 8552"/>
              <a:gd name="adj2" fmla="val 1166745"/>
              <a:gd name="adj3" fmla="val 1226170"/>
              <a:gd name="adj4" fmla="val 20614034"/>
              <a:gd name="adj5" fmla="val 13680"/>
            </a:avLst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887" tIns="43444" rIns="86887" bIns="43444" numCol="1" rtlCol="0" anchor="t" anchorCtr="0" compatLnSpc="1">
            <a:prstTxWarp prst="textNoShape">
              <a:avLst/>
            </a:prstTxWarp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42" name="Circular Arrow 241"/>
          <p:cNvSpPr/>
          <p:nvPr/>
        </p:nvSpPr>
        <p:spPr bwMode="auto">
          <a:xfrm rot="14522998" flipV="1">
            <a:off x="5816690" y="5116967"/>
            <a:ext cx="1788692" cy="1327578"/>
          </a:xfrm>
          <a:prstGeom prst="circularArrow">
            <a:avLst>
              <a:gd name="adj1" fmla="val 8668"/>
              <a:gd name="adj2" fmla="val 1166745"/>
              <a:gd name="adj3" fmla="val 1659243"/>
              <a:gd name="adj4" fmla="val 21217017"/>
              <a:gd name="adj5" fmla="val 13680"/>
            </a:avLst>
          </a:prstGeom>
          <a:solidFill>
            <a:schemeClr val="accent3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887" tIns="43444" rIns="86887" bIns="43444" numCol="1" rtlCol="0" anchor="t" anchorCtr="0" compatLnSpc="1">
            <a:prstTxWarp prst="textNoShape">
              <a:avLst/>
            </a:prstTxWarp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mtClean="0">
              <a:solidFill>
                <a:srgbClr val="FFFFFF"/>
              </a:solidFill>
            </a:endParaRPr>
          </a:p>
        </p:txBody>
      </p:sp>
      <p:sp>
        <p:nvSpPr>
          <p:cNvPr id="268" name="Arc 267"/>
          <p:cNvSpPr/>
          <p:nvPr/>
        </p:nvSpPr>
        <p:spPr bwMode="auto">
          <a:xfrm rot="7796345">
            <a:off x="3690989" y="2469927"/>
            <a:ext cx="120198" cy="218782"/>
          </a:xfrm>
          <a:prstGeom prst="arc">
            <a:avLst/>
          </a:prstGeom>
          <a:noFill/>
          <a:ln w="57150" cap="flat" cmpd="sng" algn="ctr">
            <a:solidFill>
              <a:srgbClr val="FF993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86887" tIns="43444" rIns="86887" bIns="43444" numCol="1" rtlCol="0" anchor="t" anchorCtr="0" compatLnSpc="1">
            <a:prstTxWarp prst="textNoShape">
              <a:avLst/>
            </a:prstTxWarp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</a:pPr>
            <a:endParaRPr lang="en-US" smtClean="0">
              <a:solidFill>
                <a:srgbClr val="FFFFFF"/>
              </a:solidFill>
            </a:endParaRPr>
          </a:p>
        </p:txBody>
      </p:sp>
      <p:grpSp>
        <p:nvGrpSpPr>
          <p:cNvPr id="85" name="Group 283"/>
          <p:cNvGrpSpPr/>
          <p:nvPr/>
        </p:nvGrpSpPr>
        <p:grpSpPr>
          <a:xfrm>
            <a:off x="2871932" y="2700273"/>
            <a:ext cx="1550037" cy="1094190"/>
            <a:chOff x="3133558" y="2891820"/>
            <a:chExt cx="1577361" cy="1206142"/>
          </a:xfrm>
        </p:grpSpPr>
        <p:sp>
          <p:nvSpPr>
            <p:cNvPr id="246" name="Arc 245"/>
            <p:cNvSpPr/>
            <p:nvPr/>
          </p:nvSpPr>
          <p:spPr bwMode="auto">
            <a:xfrm>
              <a:off x="4258830" y="3110899"/>
              <a:ext cx="194809" cy="103052"/>
            </a:xfrm>
            <a:prstGeom prst="arc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47" name="Arc 246"/>
            <p:cNvSpPr/>
            <p:nvPr/>
          </p:nvSpPr>
          <p:spPr bwMode="auto">
            <a:xfrm rot="5923922">
              <a:off x="3604800" y="3013874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48" name="Arc 247"/>
            <p:cNvSpPr/>
            <p:nvPr/>
          </p:nvSpPr>
          <p:spPr bwMode="auto">
            <a:xfrm rot="2058642">
              <a:off x="3192858" y="3432678"/>
              <a:ext cx="132496" cy="222639"/>
            </a:xfrm>
            <a:prstGeom prst="arc">
              <a:avLst/>
            </a:prstGeom>
            <a:noFill/>
            <a:ln w="5715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49" name="Arc 248"/>
            <p:cNvSpPr/>
            <p:nvPr/>
          </p:nvSpPr>
          <p:spPr bwMode="auto">
            <a:xfrm rot="19189643">
              <a:off x="3403191" y="3512477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rgbClr val="63580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0" name="Arc 249"/>
            <p:cNvSpPr/>
            <p:nvPr/>
          </p:nvSpPr>
          <p:spPr bwMode="auto">
            <a:xfrm rot="19189643">
              <a:off x="3555591" y="3664877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1" name="Arc 250"/>
            <p:cNvSpPr/>
            <p:nvPr/>
          </p:nvSpPr>
          <p:spPr bwMode="auto">
            <a:xfrm rot="16200000">
              <a:off x="4084826" y="2846747"/>
              <a:ext cx="132496" cy="222641"/>
            </a:xfrm>
            <a:prstGeom prst="arc">
              <a:avLst/>
            </a:prstGeom>
            <a:noFill/>
            <a:ln w="57150" cap="flat" cmpd="sng" algn="ctr">
              <a:solidFill>
                <a:srgbClr val="63580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2" name="Arc 251"/>
            <p:cNvSpPr/>
            <p:nvPr/>
          </p:nvSpPr>
          <p:spPr bwMode="auto">
            <a:xfrm rot="18258642">
              <a:off x="3924211" y="3289711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3" name="Arc 252"/>
            <p:cNvSpPr/>
            <p:nvPr/>
          </p:nvSpPr>
          <p:spPr bwMode="auto">
            <a:xfrm rot="13789643">
              <a:off x="3604826" y="3863976"/>
              <a:ext cx="132496" cy="222639"/>
            </a:xfrm>
            <a:prstGeom prst="arc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4" name="Arc 253"/>
            <p:cNvSpPr/>
            <p:nvPr/>
          </p:nvSpPr>
          <p:spPr bwMode="auto">
            <a:xfrm rot="13789643">
              <a:off x="3845708" y="3130307"/>
              <a:ext cx="132496" cy="222639"/>
            </a:xfrm>
            <a:prstGeom prst="arc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5" name="Arc 254"/>
            <p:cNvSpPr/>
            <p:nvPr/>
          </p:nvSpPr>
          <p:spPr bwMode="auto">
            <a:xfrm rot="3847597">
              <a:off x="3879275" y="3347962"/>
              <a:ext cx="103052" cy="194809"/>
            </a:xfrm>
            <a:prstGeom prst="arc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6" name="Arc 255"/>
            <p:cNvSpPr/>
            <p:nvPr/>
          </p:nvSpPr>
          <p:spPr bwMode="auto">
            <a:xfrm rot="6518664">
              <a:off x="3087679" y="3106816"/>
              <a:ext cx="194809" cy="103052"/>
            </a:xfrm>
            <a:prstGeom prst="arc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7" name="Arc 256"/>
            <p:cNvSpPr/>
            <p:nvPr/>
          </p:nvSpPr>
          <p:spPr bwMode="auto">
            <a:xfrm rot="8577306">
              <a:off x="3297887" y="3551293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8" name="Arc 257"/>
            <p:cNvSpPr/>
            <p:nvPr/>
          </p:nvSpPr>
          <p:spPr bwMode="auto">
            <a:xfrm rot="4108307">
              <a:off x="3991829" y="3492674"/>
              <a:ext cx="132497" cy="222639"/>
            </a:xfrm>
            <a:prstGeom prst="arc">
              <a:avLst/>
            </a:prstGeom>
            <a:noFill/>
            <a:ln w="57150" cap="flat" cmpd="sng" algn="ctr">
              <a:solidFill>
                <a:srgbClr val="63580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59" name="Arc 258"/>
            <p:cNvSpPr/>
            <p:nvPr/>
          </p:nvSpPr>
          <p:spPr bwMode="auto">
            <a:xfrm rot="1118664">
              <a:off x="4144889" y="3411132"/>
              <a:ext cx="132496" cy="222639"/>
            </a:xfrm>
            <a:prstGeom prst="arc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60" name="Arc 259"/>
            <p:cNvSpPr/>
            <p:nvPr/>
          </p:nvSpPr>
          <p:spPr bwMode="auto">
            <a:xfrm rot="3177306">
              <a:off x="3262468" y="3015316"/>
              <a:ext cx="132496" cy="222639"/>
            </a:xfrm>
            <a:prstGeom prst="arc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61" name="Arc 260"/>
            <p:cNvSpPr/>
            <p:nvPr/>
          </p:nvSpPr>
          <p:spPr bwMode="auto">
            <a:xfrm rot="20308307">
              <a:off x="3446612" y="3054912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rgbClr val="63580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62" name="Arc 261"/>
            <p:cNvSpPr/>
            <p:nvPr/>
          </p:nvSpPr>
          <p:spPr bwMode="auto">
            <a:xfrm rot="20308307">
              <a:off x="3285851" y="3838659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63" name="Arc 262"/>
            <p:cNvSpPr/>
            <p:nvPr/>
          </p:nvSpPr>
          <p:spPr bwMode="auto">
            <a:xfrm rot="10366261">
              <a:off x="3826383" y="3714602"/>
              <a:ext cx="194809" cy="103052"/>
            </a:xfrm>
            <a:prstGeom prst="arc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66" name="Arc 265"/>
            <p:cNvSpPr/>
            <p:nvPr/>
          </p:nvSpPr>
          <p:spPr bwMode="auto">
            <a:xfrm rot="5737703">
              <a:off x="4127426" y="3830299"/>
              <a:ext cx="194809" cy="103052"/>
            </a:xfrm>
            <a:prstGeom prst="arc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67" name="Arc 266"/>
            <p:cNvSpPr/>
            <p:nvPr/>
          </p:nvSpPr>
          <p:spPr bwMode="auto">
            <a:xfrm rot="11661625">
              <a:off x="4460450" y="3509392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69" name="Arc 268"/>
            <p:cNvSpPr/>
            <p:nvPr/>
          </p:nvSpPr>
          <p:spPr bwMode="auto">
            <a:xfrm rot="3327346">
              <a:off x="3753525" y="3288609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rgbClr val="63580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70" name="Arc 269"/>
            <p:cNvSpPr/>
            <p:nvPr/>
          </p:nvSpPr>
          <p:spPr bwMode="auto">
            <a:xfrm rot="3327346">
              <a:off x="3586913" y="3425327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71" name="Arc 270"/>
            <p:cNvSpPr/>
            <p:nvPr/>
          </p:nvSpPr>
          <p:spPr bwMode="auto">
            <a:xfrm rot="337703">
              <a:off x="4284138" y="3676259"/>
              <a:ext cx="132496" cy="222641"/>
            </a:xfrm>
            <a:prstGeom prst="arc">
              <a:avLst/>
            </a:prstGeom>
            <a:noFill/>
            <a:ln w="57150" cap="flat" cmpd="sng" algn="ctr">
              <a:solidFill>
                <a:srgbClr val="63580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72" name="Arc 271"/>
            <p:cNvSpPr/>
            <p:nvPr/>
          </p:nvSpPr>
          <p:spPr bwMode="auto">
            <a:xfrm rot="2396345">
              <a:off x="3924118" y="3828965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73" name="Arc 272"/>
            <p:cNvSpPr/>
            <p:nvPr/>
          </p:nvSpPr>
          <p:spPr bwMode="auto">
            <a:xfrm rot="19527346">
              <a:off x="3256024" y="3309893"/>
              <a:ext cx="132496" cy="222639"/>
            </a:xfrm>
            <a:prstGeom prst="arc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74" name="Arc 273"/>
            <p:cNvSpPr/>
            <p:nvPr/>
          </p:nvSpPr>
          <p:spPr bwMode="auto">
            <a:xfrm rot="19527346">
              <a:off x="4103044" y="3650197"/>
              <a:ext cx="132496" cy="222639"/>
            </a:xfrm>
            <a:prstGeom prst="arc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75" name="Arc 274"/>
            <p:cNvSpPr/>
            <p:nvPr/>
          </p:nvSpPr>
          <p:spPr bwMode="auto">
            <a:xfrm rot="9585300">
              <a:off x="3913160" y="3662884"/>
              <a:ext cx="103052" cy="194809"/>
            </a:xfrm>
            <a:prstGeom prst="arc">
              <a:avLst/>
            </a:prstGeom>
            <a:noFill/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76" name="Arc 275"/>
            <p:cNvSpPr/>
            <p:nvPr/>
          </p:nvSpPr>
          <p:spPr bwMode="auto">
            <a:xfrm rot="12256367">
              <a:off x="4145498" y="2972071"/>
              <a:ext cx="194809" cy="103052"/>
            </a:xfrm>
            <a:prstGeom prst="arc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77" name="Arc 276"/>
            <p:cNvSpPr/>
            <p:nvPr/>
          </p:nvSpPr>
          <p:spPr bwMode="auto">
            <a:xfrm rot="14315009">
              <a:off x="3916646" y="3110709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78" name="Arc 277"/>
            <p:cNvSpPr/>
            <p:nvPr/>
          </p:nvSpPr>
          <p:spPr bwMode="auto">
            <a:xfrm rot="9846010">
              <a:off x="3728093" y="3760075"/>
              <a:ext cx="132497" cy="222639"/>
            </a:xfrm>
            <a:prstGeom prst="arc">
              <a:avLst/>
            </a:prstGeom>
            <a:noFill/>
            <a:ln w="57150" cap="flat" cmpd="sng" algn="ctr">
              <a:solidFill>
                <a:srgbClr val="63580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79" name="Arc 278"/>
            <p:cNvSpPr/>
            <p:nvPr/>
          </p:nvSpPr>
          <p:spPr bwMode="auto">
            <a:xfrm rot="6856367">
              <a:off x="3794231" y="3920394"/>
              <a:ext cx="132496" cy="222639"/>
            </a:xfrm>
            <a:prstGeom prst="arc">
              <a:avLst/>
            </a:prstGeom>
            <a:noFill/>
            <a:ln w="57150" cap="flat" cmpd="sng" algn="ctr">
              <a:solidFill>
                <a:schemeClr val="accent6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80" name="Arc 279"/>
            <p:cNvSpPr/>
            <p:nvPr/>
          </p:nvSpPr>
          <p:spPr bwMode="auto">
            <a:xfrm rot="8915009">
              <a:off x="4274683" y="3081047"/>
              <a:ext cx="132496" cy="222639"/>
            </a:xfrm>
            <a:prstGeom prst="arc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81" name="Arc 280"/>
            <p:cNvSpPr/>
            <p:nvPr/>
          </p:nvSpPr>
          <p:spPr bwMode="auto">
            <a:xfrm rot="4446010">
              <a:off x="4316093" y="3189453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rgbClr val="635805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82" name="Arc 281"/>
            <p:cNvSpPr/>
            <p:nvPr/>
          </p:nvSpPr>
          <p:spPr bwMode="auto">
            <a:xfrm rot="4446010">
              <a:off x="3440424" y="3139844"/>
              <a:ext cx="250469" cy="117774"/>
            </a:xfrm>
            <a:prstGeom prst="arc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  <p:sp>
          <p:nvSpPr>
            <p:cNvPr id="283" name="Arc 282"/>
            <p:cNvSpPr/>
            <p:nvPr/>
          </p:nvSpPr>
          <p:spPr bwMode="auto">
            <a:xfrm rot="16103964">
              <a:off x="3548755" y="3670324"/>
              <a:ext cx="194809" cy="103052"/>
            </a:xfrm>
            <a:prstGeom prst="arc">
              <a:avLst/>
            </a:prstGeom>
            <a:noFill/>
            <a:ln w="57150" cap="flat" cmpd="sng" algn="ctr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defTabSz="426895" fontAlgn="base" hangingPunct="0">
                <a:lnSpc>
                  <a:spcPct val="93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</a:pPr>
              <a:endParaRPr lang="en-US" smtClean="0">
                <a:solidFill>
                  <a:srgbClr val="FFFFFF"/>
                </a:solidFill>
              </a:endParaRPr>
            </a:p>
          </p:txBody>
        </p:sp>
      </p:grpSp>
      <p:sp>
        <p:nvSpPr>
          <p:cNvPr id="297" name="Text Box 2"/>
          <p:cNvSpPr txBox="1">
            <a:spLocks noChangeArrowheads="1"/>
          </p:cNvSpPr>
          <p:nvPr/>
        </p:nvSpPr>
        <p:spPr bwMode="auto">
          <a:xfrm>
            <a:off x="4127749" y="580343"/>
            <a:ext cx="493309" cy="3474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5519" tIns="44470" rIns="85519" bIns="44470">
            <a:spAutoFit/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25386" algn="l"/>
                <a:tab pos="852279" algn="l"/>
                <a:tab pos="1279173" algn="l"/>
                <a:tab pos="1706067" algn="l"/>
                <a:tab pos="2132961" algn="l"/>
                <a:tab pos="2559855" algn="l"/>
                <a:tab pos="2986748" algn="l"/>
                <a:tab pos="3413643" algn="l"/>
                <a:tab pos="3840537" algn="l"/>
                <a:tab pos="4267430" algn="l"/>
                <a:tab pos="4694324" algn="l"/>
                <a:tab pos="5121219" algn="l"/>
                <a:tab pos="5548112" algn="l"/>
                <a:tab pos="5975006" algn="l"/>
                <a:tab pos="6401900" algn="l"/>
                <a:tab pos="6828794" algn="l"/>
                <a:tab pos="7255688" algn="l"/>
                <a:tab pos="7682583" algn="l"/>
                <a:tab pos="8109475" algn="l"/>
                <a:tab pos="8536370" algn="l"/>
              </a:tabLst>
            </a:pPr>
            <a:r>
              <a:rPr lang="es-ES_tradnl" b="1" smtClean="0">
                <a:solidFill>
                  <a:srgbClr val="000000"/>
                </a:solidFill>
              </a:rPr>
              <a:t>(A</a:t>
            </a:r>
            <a:r>
              <a:rPr lang="en-GB" b="1" smtClean="0">
                <a:solidFill>
                  <a:srgbClr val="000000"/>
                </a:solidFill>
              </a:rPr>
              <a:t>)</a:t>
            </a:r>
            <a:endParaRPr lang="en-GB" b="1">
              <a:solidFill>
                <a:srgbClr val="000000"/>
              </a:solidFill>
            </a:endParaRPr>
          </a:p>
        </p:txBody>
      </p:sp>
      <p:sp>
        <p:nvSpPr>
          <p:cNvPr id="299" name="Text Box 2"/>
          <p:cNvSpPr txBox="1">
            <a:spLocks noChangeArrowheads="1"/>
          </p:cNvSpPr>
          <p:nvPr/>
        </p:nvSpPr>
        <p:spPr bwMode="auto">
          <a:xfrm>
            <a:off x="6998188" y="3064639"/>
            <a:ext cx="493309" cy="3474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5519" tIns="44470" rIns="85519" bIns="44470">
            <a:spAutoFit/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25386" algn="l"/>
                <a:tab pos="852279" algn="l"/>
                <a:tab pos="1279173" algn="l"/>
                <a:tab pos="1706067" algn="l"/>
                <a:tab pos="2132961" algn="l"/>
                <a:tab pos="2559855" algn="l"/>
                <a:tab pos="2986748" algn="l"/>
                <a:tab pos="3413643" algn="l"/>
                <a:tab pos="3840537" algn="l"/>
                <a:tab pos="4267430" algn="l"/>
                <a:tab pos="4694324" algn="l"/>
                <a:tab pos="5121219" algn="l"/>
                <a:tab pos="5548112" algn="l"/>
                <a:tab pos="5975006" algn="l"/>
                <a:tab pos="6401900" algn="l"/>
                <a:tab pos="6828794" algn="l"/>
                <a:tab pos="7255688" algn="l"/>
                <a:tab pos="7682583" algn="l"/>
                <a:tab pos="8109475" algn="l"/>
                <a:tab pos="8536370" algn="l"/>
              </a:tabLst>
            </a:pPr>
            <a:r>
              <a:rPr lang="es-ES_tradnl" b="1" smtClean="0">
                <a:solidFill>
                  <a:srgbClr val="000000"/>
                </a:solidFill>
              </a:rPr>
              <a:t>(B</a:t>
            </a:r>
            <a:r>
              <a:rPr lang="en-GB" b="1" smtClean="0">
                <a:solidFill>
                  <a:srgbClr val="000000"/>
                </a:solidFill>
              </a:rPr>
              <a:t>)</a:t>
            </a:r>
            <a:endParaRPr lang="en-GB" b="1">
              <a:solidFill>
                <a:srgbClr val="000000"/>
              </a:solidFill>
            </a:endParaRPr>
          </a:p>
        </p:txBody>
      </p:sp>
      <p:sp>
        <p:nvSpPr>
          <p:cNvPr id="300" name="Text Box 2"/>
          <p:cNvSpPr txBox="1">
            <a:spLocks noChangeArrowheads="1"/>
          </p:cNvSpPr>
          <p:nvPr/>
        </p:nvSpPr>
        <p:spPr bwMode="auto">
          <a:xfrm>
            <a:off x="5311804" y="3429001"/>
            <a:ext cx="493309" cy="3474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5519" tIns="44470" rIns="85519" bIns="44470">
            <a:spAutoFit/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25386" algn="l"/>
                <a:tab pos="852279" algn="l"/>
                <a:tab pos="1279173" algn="l"/>
                <a:tab pos="1706067" algn="l"/>
                <a:tab pos="2132961" algn="l"/>
                <a:tab pos="2559855" algn="l"/>
                <a:tab pos="2986748" algn="l"/>
                <a:tab pos="3413643" algn="l"/>
                <a:tab pos="3840537" algn="l"/>
                <a:tab pos="4267430" algn="l"/>
                <a:tab pos="4694324" algn="l"/>
                <a:tab pos="5121219" algn="l"/>
                <a:tab pos="5548112" algn="l"/>
                <a:tab pos="5975006" algn="l"/>
                <a:tab pos="6401900" algn="l"/>
                <a:tab pos="6828794" algn="l"/>
                <a:tab pos="7255688" algn="l"/>
                <a:tab pos="7682583" algn="l"/>
                <a:tab pos="8109475" algn="l"/>
                <a:tab pos="8536370" algn="l"/>
              </a:tabLst>
            </a:pPr>
            <a:r>
              <a:rPr lang="es-ES_tradnl" b="1" smtClean="0">
                <a:solidFill>
                  <a:srgbClr val="000000"/>
                </a:solidFill>
              </a:rPr>
              <a:t>(C</a:t>
            </a:r>
            <a:r>
              <a:rPr lang="en-GB" b="1" smtClean="0">
                <a:solidFill>
                  <a:srgbClr val="000000"/>
                </a:solidFill>
              </a:rPr>
              <a:t>)</a:t>
            </a:r>
            <a:endParaRPr lang="en-GB" b="1">
              <a:solidFill>
                <a:srgbClr val="000000"/>
              </a:solidFill>
            </a:endParaRPr>
          </a:p>
        </p:txBody>
      </p:sp>
      <p:sp>
        <p:nvSpPr>
          <p:cNvPr id="301" name="Text Box 2"/>
          <p:cNvSpPr txBox="1">
            <a:spLocks noChangeArrowheads="1"/>
          </p:cNvSpPr>
          <p:nvPr/>
        </p:nvSpPr>
        <p:spPr bwMode="auto">
          <a:xfrm>
            <a:off x="2260496" y="3221478"/>
            <a:ext cx="480485" cy="34744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5519" tIns="44470" rIns="85519" bIns="44470">
            <a:spAutoFit/>
          </a:bodyPr>
          <a:lstStyle/>
          <a:p>
            <a:pPr defTabSz="426895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SzPct val="100000"/>
              <a:tabLst>
                <a:tab pos="0" algn="l"/>
                <a:tab pos="425386" algn="l"/>
                <a:tab pos="852279" algn="l"/>
                <a:tab pos="1279173" algn="l"/>
                <a:tab pos="1706067" algn="l"/>
                <a:tab pos="2132961" algn="l"/>
                <a:tab pos="2559855" algn="l"/>
                <a:tab pos="2986748" algn="l"/>
                <a:tab pos="3413643" algn="l"/>
                <a:tab pos="3840537" algn="l"/>
                <a:tab pos="4267430" algn="l"/>
                <a:tab pos="4694324" algn="l"/>
                <a:tab pos="5121219" algn="l"/>
                <a:tab pos="5548112" algn="l"/>
                <a:tab pos="5975006" algn="l"/>
                <a:tab pos="6401900" algn="l"/>
                <a:tab pos="6828794" algn="l"/>
                <a:tab pos="7255688" algn="l"/>
                <a:tab pos="7682583" algn="l"/>
                <a:tab pos="8109475" algn="l"/>
                <a:tab pos="8536370" algn="l"/>
              </a:tabLst>
            </a:pPr>
            <a:r>
              <a:rPr lang="es-ES_tradnl" b="1" smtClean="0">
                <a:solidFill>
                  <a:srgbClr val="000000"/>
                </a:solidFill>
              </a:rPr>
              <a:t>(E</a:t>
            </a:r>
            <a:r>
              <a:rPr lang="en-GB" b="1" smtClean="0">
                <a:solidFill>
                  <a:srgbClr val="000000"/>
                </a:solidFill>
              </a:rPr>
              <a:t>)</a:t>
            </a:r>
            <a:endParaRPr lang="en-GB" b="1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Arial"/>
        <a:ea typeface="WenQuanYi Micro Hei"/>
        <a:cs typeface="WenQuanYi Micro Hei"/>
      </a:majorFont>
      <a:minorFont>
        <a:latin typeface="Arial"/>
        <a:ea typeface="WenQuanYi Micro Hei"/>
        <a:cs typeface="WenQuanYi Micro He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0">
          <a:lnSpc>
            <a:spcPct val="93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18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35</Words>
  <Application>Microsoft Office PowerPoint</Application>
  <PresentationFormat>A4 Paper (210x297 mm)</PresentationFormat>
  <Paragraphs>25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1_Office Theme</vt:lpstr>
      <vt:lpstr>Slide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Andrade, Miguel</dc:creator>
  <cp:lastModifiedBy>andrade</cp:lastModifiedBy>
  <cp:revision>10</cp:revision>
  <dcterms:created xsi:type="dcterms:W3CDTF">2006-08-16T00:00:00Z</dcterms:created>
  <dcterms:modified xsi:type="dcterms:W3CDTF">2013-01-31T15:34:46Z</dcterms:modified>
</cp:coreProperties>
</file>