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2136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6A16-5383-4038-91CD-07F5B1B95EE6}" type="datetimeFigureOut">
              <a:rPr lang="en-IN" smtClean="0"/>
              <a:pPr/>
              <a:t>15-06-2013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ECA52-938C-40D5-890E-4EBD8DC167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6A16-5383-4038-91CD-07F5B1B95EE6}" type="datetimeFigureOut">
              <a:rPr lang="en-IN" smtClean="0"/>
              <a:pPr/>
              <a:t>15-06-2013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ECA52-938C-40D5-890E-4EBD8DC167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6A16-5383-4038-91CD-07F5B1B95EE6}" type="datetimeFigureOut">
              <a:rPr lang="en-IN" smtClean="0"/>
              <a:pPr/>
              <a:t>15-06-2013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ECA52-938C-40D5-890E-4EBD8DC167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6A16-5383-4038-91CD-07F5B1B95EE6}" type="datetimeFigureOut">
              <a:rPr lang="en-IN" smtClean="0"/>
              <a:pPr/>
              <a:t>15-06-2013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ECA52-938C-40D5-890E-4EBD8DC167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6A16-5383-4038-91CD-07F5B1B95EE6}" type="datetimeFigureOut">
              <a:rPr lang="en-IN" smtClean="0"/>
              <a:pPr/>
              <a:t>15-06-2013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ECA52-938C-40D5-890E-4EBD8DC167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6A16-5383-4038-91CD-07F5B1B95EE6}" type="datetimeFigureOut">
              <a:rPr lang="en-IN" smtClean="0"/>
              <a:pPr/>
              <a:t>15-06-2013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ECA52-938C-40D5-890E-4EBD8DC167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6A16-5383-4038-91CD-07F5B1B95EE6}" type="datetimeFigureOut">
              <a:rPr lang="en-IN" smtClean="0"/>
              <a:pPr/>
              <a:t>15-06-2013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ECA52-938C-40D5-890E-4EBD8DC167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6A16-5383-4038-91CD-07F5B1B95EE6}" type="datetimeFigureOut">
              <a:rPr lang="en-IN" smtClean="0"/>
              <a:pPr/>
              <a:t>15-06-2013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ECA52-938C-40D5-890E-4EBD8DC167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6A16-5383-4038-91CD-07F5B1B95EE6}" type="datetimeFigureOut">
              <a:rPr lang="en-IN" smtClean="0"/>
              <a:pPr/>
              <a:t>15-06-2013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ECA52-938C-40D5-890E-4EBD8DC167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6A16-5383-4038-91CD-07F5B1B95EE6}" type="datetimeFigureOut">
              <a:rPr lang="en-IN" smtClean="0"/>
              <a:pPr/>
              <a:t>15-06-2013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ECA52-938C-40D5-890E-4EBD8DC167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6A16-5383-4038-91CD-07F5B1B95EE6}" type="datetimeFigureOut">
              <a:rPr lang="en-IN" smtClean="0"/>
              <a:pPr/>
              <a:t>15-06-2013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ECA52-938C-40D5-890E-4EBD8DC1672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16A16-5383-4038-91CD-07F5B1B95EE6}" type="datetimeFigureOut">
              <a:rPr lang="en-IN" smtClean="0"/>
              <a:pPr/>
              <a:t>15-06-2013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ECA52-938C-40D5-890E-4EBD8DC1672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260648" y="99891"/>
            <a:ext cx="5405945" cy="7165784"/>
            <a:chOff x="260648" y="99891"/>
            <a:chExt cx="5405945" cy="7165784"/>
          </a:xfrm>
        </p:grpSpPr>
        <p:sp>
          <p:nvSpPr>
            <p:cNvPr id="7" name="TextBox 6"/>
            <p:cNvSpPr txBox="1"/>
            <p:nvPr/>
          </p:nvSpPr>
          <p:spPr>
            <a:xfrm>
              <a:off x="260648" y="99891"/>
              <a:ext cx="133799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Modi</a:t>
              </a:r>
              <a:r>
                <a:rPr lang="en-US" sz="1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b="1" i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et al</a:t>
              </a:r>
              <a:r>
                <a:rPr lang="en-US" sz="1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.,</a:t>
              </a:r>
            </a:p>
            <a:p>
              <a:r>
                <a:rPr lang="en-US" sz="1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Suppl Fig 1.</a:t>
              </a:r>
            </a:p>
            <a:p>
              <a:endParaRPr lang="en-IN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140968" y="3645284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IN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140968" y="6988676"/>
              <a:ext cx="2872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IN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029" name="Picture 2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7358" y="3923928"/>
              <a:ext cx="4791075" cy="2628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0" name="Picture 2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56468" y="827584"/>
              <a:ext cx="4810125" cy="2733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10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S.K Gupta</dc:creator>
  <cp:lastModifiedBy>Windows User</cp:lastModifiedBy>
  <cp:revision>9</cp:revision>
  <dcterms:created xsi:type="dcterms:W3CDTF">2013-03-29T12:37:13Z</dcterms:created>
  <dcterms:modified xsi:type="dcterms:W3CDTF">2013-06-15T07:56:33Z</dcterms:modified>
</cp:coreProperties>
</file>