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84775" cy="6642100"/>
  <p:notesSz cx="6858000" cy="9144000"/>
  <p:defaultTextStyle>
    <a:defPPr>
      <a:defRPr lang="en-US"/>
    </a:defPPr>
    <a:lvl1pPr marL="0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28315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56631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984946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313261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641577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1969892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298207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626523" algn="l" defTabSz="65663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4" y="-402"/>
      </p:cViewPr>
      <p:guideLst>
        <p:guide orient="horz" pos="2092"/>
        <p:guide pos="16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859" y="2063357"/>
            <a:ext cx="4407059" cy="142374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7718" y="3763856"/>
            <a:ext cx="3629342" cy="169742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8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56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84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13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41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69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98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26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62" y="4268167"/>
            <a:ext cx="4407059" cy="1319195"/>
          </a:xfrm>
        </p:spPr>
        <p:txBody>
          <a:bodyPr anchor="t"/>
          <a:lstStyle>
            <a:lvl1pPr algn="l">
              <a:defRPr sz="29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9562" y="2815208"/>
            <a:ext cx="4407059" cy="1452959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2831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5663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8494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31326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6415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969892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29820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62652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722" y="1500625"/>
            <a:ext cx="1193578" cy="424663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7713" y="1500625"/>
            <a:ext cx="1194478" cy="424663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39" y="265994"/>
            <a:ext cx="4666298" cy="110701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239" y="1486788"/>
            <a:ext cx="2290843" cy="619621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8315" indent="0">
              <a:buNone/>
              <a:defRPr sz="1400" b="1"/>
            </a:lvl2pPr>
            <a:lvl3pPr marL="656631" indent="0">
              <a:buNone/>
              <a:defRPr sz="1300" b="1"/>
            </a:lvl3pPr>
            <a:lvl4pPr marL="984946" indent="0">
              <a:buNone/>
              <a:defRPr sz="1100" b="1"/>
            </a:lvl4pPr>
            <a:lvl5pPr marL="1313261" indent="0">
              <a:buNone/>
              <a:defRPr sz="1100" b="1"/>
            </a:lvl5pPr>
            <a:lvl6pPr marL="1641577" indent="0">
              <a:buNone/>
              <a:defRPr sz="1100" b="1"/>
            </a:lvl6pPr>
            <a:lvl7pPr marL="1969892" indent="0">
              <a:buNone/>
              <a:defRPr sz="1100" b="1"/>
            </a:lvl7pPr>
            <a:lvl8pPr marL="2298207" indent="0">
              <a:buNone/>
              <a:defRPr sz="1100" b="1"/>
            </a:lvl8pPr>
            <a:lvl9pPr marL="262652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9" y="2106407"/>
            <a:ext cx="2290843" cy="3826896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33795" y="1486788"/>
            <a:ext cx="2291743" cy="619621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8315" indent="0">
              <a:buNone/>
              <a:defRPr sz="1400" b="1"/>
            </a:lvl2pPr>
            <a:lvl3pPr marL="656631" indent="0">
              <a:buNone/>
              <a:defRPr sz="1300" b="1"/>
            </a:lvl3pPr>
            <a:lvl4pPr marL="984946" indent="0">
              <a:buNone/>
              <a:defRPr sz="1100" b="1"/>
            </a:lvl4pPr>
            <a:lvl5pPr marL="1313261" indent="0">
              <a:buNone/>
              <a:defRPr sz="1100" b="1"/>
            </a:lvl5pPr>
            <a:lvl6pPr marL="1641577" indent="0">
              <a:buNone/>
              <a:defRPr sz="1100" b="1"/>
            </a:lvl6pPr>
            <a:lvl7pPr marL="1969892" indent="0">
              <a:buNone/>
              <a:defRPr sz="1100" b="1"/>
            </a:lvl7pPr>
            <a:lvl8pPr marL="2298207" indent="0">
              <a:buNone/>
              <a:defRPr sz="1100" b="1"/>
            </a:lvl8pPr>
            <a:lvl9pPr marL="2626523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33795" y="2106407"/>
            <a:ext cx="2291743" cy="3826896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40" y="264456"/>
            <a:ext cx="1705755" cy="1125467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7103" y="264455"/>
            <a:ext cx="2898433" cy="566884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240" y="1389922"/>
            <a:ext cx="1705755" cy="4543381"/>
          </a:xfrm>
        </p:spPr>
        <p:txBody>
          <a:bodyPr/>
          <a:lstStyle>
            <a:lvl1pPr marL="0" indent="0">
              <a:buNone/>
              <a:defRPr sz="1000"/>
            </a:lvl1pPr>
            <a:lvl2pPr marL="328315" indent="0">
              <a:buNone/>
              <a:defRPr sz="900"/>
            </a:lvl2pPr>
            <a:lvl3pPr marL="656631" indent="0">
              <a:buNone/>
              <a:defRPr sz="700"/>
            </a:lvl3pPr>
            <a:lvl4pPr marL="984946" indent="0">
              <a:buNone/>
              <a:defRPr sz="600"/>
            </a:lvl4pPr>
            <a:lvl5pPr marL="1313261" indent="0">
              <a:buNone/>
              <a:defRPr sz="600"/>
            </a:lvl5pPr>
            <a:lvl6pPr marL="1641577" indent="0">
              <a:buNone/>
              <a:defRPr sz="600"/>
            </a:lvl6pPr>
            <a:lvl7pPr marL="1969892" indent="0">
              <a:buNone/>
              <a:defRPr sz="600"/>
            </a:lvl7pPr>
            <a:lvl8pPr marL="2298207" indent="0">
              <a:buNone/>
              <a:defRPr sz="600"/>
            </a:lvl8pPr>
            <a:lvl9pPr marL="262652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252" y="4649470"/>
            <a:ext cx="3110865" cy="548896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16252" y="593484"/>
            <a:ext cx="3110865" cy="3985260"/>
          </a:xfrm>
        </p:spPr>
        <p:txBody>
          <a:bodyPr/>
          <a:lstStyle>
            <a:lvl1pPr marL="0" indent="0">
              <a:buNone/>
              <a:defRPr sz="2300"/>
            </a:lvl1pPr>
            <a:lvl2pPr marL="328315" indent="0">
              <a:buNone/>
              <a:defRPr sz="2000"/>
            </a:lvl2pPr>
            <a:lvl3pPr marL="656631" indent="0">
              <a:buNone/>
              <a:defRPr sz="1700"/>
            </a:lvl3pPr>
            <a:lvl4pPr marL="984946" indent="0">
              <a:buNone/>
              <a:defRPr sz="1400"/>
            </a:lvl4pPr>
            <a:lvl5pPr marL="1313261" indent="0">
              <a:buNone/>
              <a:defRPr sz="1400"/>
            </a:lvl5pPr>
            <a:lvl6pPr marL="1641577" indent="0">
              <a:buNone/>
              <a:defRPr sz="1400"/>
            </a:lvl6pPr>
            <a:lvl7pPr marL="1969892" indent="0">
              <a:buNone/>
              <a:defRPr sz="1400"/>
            </a:lvl7pPr>
            <a:lvl8pPr marL="2298207" indent="0">
              <a:buNone/>
              <a:defRPr sz="1400"/>
            </a:lvl8pPr>
            <a:lvl9pPr marL="2626523" indent="0">
              <a:buNone/>
              <a:defRPr sz="14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252" y="5198366"/>
            <a:ext cx="3110865" cy="779524"/>
          </a:xfrm>
        </p:spPr>
        <p:txBody>
          <a:bodyPr/>
          <a:lstStyle>
            <a:lvl1pPr marL="0" indent="0">
              <a:buNone/>
              <a:defRPr sz="1000"/>
            </a:lvl1pPr>
            <a:lvl2pPr marL="328315" indent="0">
              <a:buNone/>
              <a:defRPr sz="900"/>
            </a:lvl2pPr>
            <a:lvl3pPr marL="656631" indent="0">
              <a:buNone/>
              <a:defRPr sz="700"/>
            </a:lvl3pPr>
            <a:lvl4pPr marL="984946" indent="0">
              <a:buNone/>
              <a:defRPr sz="600"/>
            </a:lvl4pPr>
            <a:lvl5pPr marL="1313261" indent="0">
              <a:buNone/>
              <a:defRPr sz="600"/>
            </a:lvl5pPr>
            <a:lvl6pPr marL="1641577" indent="0">
              <a:buNone/>
              <a:defRPr sz="600"/>
            </a:lvl6pPr>
            <a:lvl7pPr marL="1969892" indent="0">
              <a:buNone/>
              <a:defRPr sz="600"/>
            </a:lvl7pPr>
            <a:lvl8pPr marL="2298207" indent="0">
              <a:buNone/>
              <a:defRPr sz="600"/>
            </a:lvl8pPr>
            <a:lvl9pPr marL="2626523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93799" y="258304"/>
            <a:ext cx="618392" cy="548895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722" y="258304"/>
            <a:ext cx="1769664" cy="548895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39" y="265994"/>
            <a:ext cx="4666298" cy="1107017"/>
          </a:xfrm>
          <a:prstGeom prst="rect">
            <a:avLst/>
          </a:prstGeom>
        </p:spPr>
        <p:txBody>
          <a:bodyPr vert="horz" lIns="65663" tIns="32832" rIns="65663" bIns="3283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239" y="1549826"/>
            <a:ext cx="4666298" cy="4383479"/>
          </a:xfrm>
          <a:prstGeom prst="rect">
            <a:avLst/>
          </a:prstGeom>
        </p:spPr>
        <p:txBody>
          <a:bodyPr vert="horz" lIns="65663" tIns="32832" rIns="65663" bIns="3283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9241" y="6156243"/>
            <a:ext cx="1209781" cy="353630"/>
          </a:xfrm>
          <a:prstGeom prst="rect">
            <a:avLst/>
          </a:prstGeom>
        </p:spPr>
        <p:txBody>
          <a:bodyPr vert="horz" lIns="65663" tIns="32832" rIns="65663" bIns="3283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E748C-8BCD-4EE2-BA65-BBD448C7ED27}" type="datetimeFigureOut">
              <a:rPr lang="en-IN" smtClean="0"/>
              <a:pPr/>
              <a:t>04-04-2013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1467" y="6156243"/>
            <a:ext cx="1641845" cy="353630"/>
          </a:xfrm>
          <a:prstGeom prst="rect">
            <a:avLst/>
          </a:prstGeom>
        </p:spPr>
        <p:txBody>
          <a:bodyPr vert="horz" lIns="65663" tIns="32832" rIns="65663" bIns="3283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15757" y="6156243"/>
            <a:ext cx="1209781" cy="353630"/>
          </a:xfrm>
          <a:prstGeom prst="rect">
            <a:avLst/>
          </a:prstGeom>
        </p:spPr>
        <p:txBody>
          <a:bodyPr vert="horz" lIns="65663" tIns="32832" rIns="65663" bIns="3283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796FA-3D33-4BF2-823B-BCFBA4D5D2E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56631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236" indent="-246236" algn="l" defTabSz="656631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33512" indent="-205197" algn="l" defTabSz="65663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0788" indent="-164158" algn="l" defTabSz="656631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49104" indent="-164158" algn="l" defTabSz="656631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77419" indent="-164158" algn="l" defTabSz="656631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05734" indent="-164158" algn="l" defTabSz="656631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4050" indent="-164158" algn="l" defTabSz="656631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62365" indent="-164158" algn="l" defTabSz="656631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90680" indent="-164158" algn="l" defTabSz="656631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8315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6631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84946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13261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41577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69892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98207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26523" algn="l" defTabSz="65663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108605" y="30984"/>
            <a:ext cx="5004062" cy="6609958"/>
            <a:chOff x="619184" y="184233"/>
            <a:chExt cx="5004336" cy="6608861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4704" y="755576"/>
              <a:ext cx="4744035" cy="265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" descr="I:\r-16 - A2.b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4684" y="3859595"/>
              <a:ext cx="4858836" cy="2652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5"/>
            <p:cNvSpPr txBox="1">
              <a:spLocks noChangeArrowheads="1"/>
            </p:cNvSpPr>
            <p:nvPr/>
          </p:nvSpPr>
          <p:spPr bwMode="auto">
            <a:xfrm>
              <a:off x="619184" y="184233"/>
              <a:ext cx="1337990" cy="64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200" b="1" dirty="0" err="1">
                  <a:latin typeface="Times New Roman" charset="0"/>
                  <a:cs typeface="Times New Roman" charset="0"/>
                </a:rPr>
                <a:t>Modi</a:t>
              </a:r>
              <a:r>
                <a:rPr lang="en-US" sz="1200" b="1" dirty="0">
                  <a:latin typeface="Times New Roman" charset="0"/>
                  <a:cs typeface="Times New Roman" charset="0"/>
                </a:rPr>
                <a:t> </a:t>
              </a:r>
              <a:r>
                <a:rPr lang="en-US" sz="1200" b="1" i="1" dirty="0">
                  <a:latin typeface="Times New Roman" charset="0"/>
                  <a:cs typeface="Times New Roman" charset="0"/>
                </a:rPr>
                <a:t>et al</a:t>
              </a:r>
              <a:r>
                <a:rPr lang="en-US" sz="1200" b="1" dirty="0">
                  <a:latin typeface="Times New Roman" charset="0"/>
                  <a:cs typeface="Times New Roman" charset="0"/>
                </a:rPr>
                <a:t>.,</a:t>
              </a:r>
            </a:p>
            <a:p>
              <a:r>
                <a:rPr lang="en-US" sz="1200" b="1" dirty="0">
                  <a:latin typeface="Times New Roman" charset="0"/>
                  <a:cs typeface="Times New Roman" charset="0"/>
                </a:rPr>
                <a:t>Suppl Fig 1.</a:t>
              </a:r>
            </a:p>
            <a:p>
              <a:endParaRPr lang="en-IN" sz="1200" b="1" dirty="0">
                <a:latin typeface="Times New Roman" charset="0"/>
                <a:cs typeface="Times New Roman" charset="0"/>
              </a:endParaRPr>
            </a:p>
          </p:txBody>
        </p:sp>
        <p:sp>
          <p:nvSpPr>
            <p:cNvPr id="14" name="TextBox 6"/>
            <p:cNvSpPr txBox="1">
              <a:spLocks noChangeArrowheads="1"/>
            </p:cNvSpPr>
            <p:nvPr/>
          </p:nvSpPr>
          <p:spPr bwMode="auto">
            <a:xfrm>
              <a:off x="3014367" y="3419490"/>
              <a:ext cx="295274" cy="276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latin typeface="Times New Roman" charset="0"/>
                  <a:cs typeface="Times New Roman" charset="0"/>
                </a:rPr>
                <a:t>A</a:t>
              </a:r>
              <a:endParaRPr lang="en-IN" sz="1200" b="1">
                <a:latin typeface="Times New Roman" charset="0"/>
                <a:cs typeface="Times New Roman" charset="0"/>
              </a:endParaRPr>
            </a:p>
          </p:txBody>
        </p:sp>
        <p:sp>
          <p:nvSpPr>
            <p:cNvPr id="15" name="TextBox 7"/>
            <p:cNvSpPr txBox="1">
              <a:spLocks noChangeArrowheads="1"/>
            </p:cNvSpPr>
            <p:nvPr/>
          </p:nvSpPr>
          <p:spPr bwMode="auto">
            <a:xfrm>
              <a:off x="3056562" y="6516096"/>
              <a:ext cx="287257" cy="276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>
                  <a:latin typeface="Times New Roman" charset="0"/>
                  <a:cs typeface="Times New Roman" charset="0"/>
                </a:rPr>
                <a:t>B</a:t>
              </a:r>
              <a:endParaRPr lang="en-IN" sz="1200" b="1" dirty="0">
                <a:latin typeface="Times New Roman" charset="0"/>
                <a:cs typeface="Times New Roman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S.K Gupta</dc:creator>
  <cp:lastModifiedBy>Dr. S.K Gupta</cp:lastModifiedBy>
  <cp:revision>3</cp:revision>
  <dcterms:created xsi:type="dcterms:W3CDTF">2013-04-04T08:43:00Z</dcterms:created>
  <dcterms:modified xsi:type="dcterms:W3CDTF">2013-04-04T09:19:32Z</dcterms:modified>
</cp:coreProperties>
</file>