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2112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0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9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3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6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2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0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7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3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77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9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C5DCB-EBDC-0F4F-AA78-778F812987F6}" type="datetimeFigureOut">
              <a:rPr lang="en-US" smtClean="0"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DE0A6-D58F-9046-9E4D-0FECDD81B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1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8052" y="4953000"/>
            <a:ext cx="49910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Kinetic study of caspase-8 activity in delta-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tocotrienol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treated A549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cells.</a:t>
            </a: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acquire the most optimum treatment time point for determining the caspase-8 initiation, a kinetic study was carried out in A549 cells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receiving delta-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tocotrienol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MIC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µM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IC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µM),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µM)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</a:t>
            </a:r>
            <a:r>
              <a:rPr lang="en-US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µM)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 for different time intervals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 0 h, 0.5 h, 1 h, 2 h and 3 h. The 1-h incubation period was chosen for subsequent evaluation of cellular caspase-8 activity.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MIC: minimum inhibitory concentration.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59" y="982125"/>
            <a:ext cx="5291667" cy="319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89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106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Wen Lim</dc:creator>
  <cp:lastModifiedBy>SANDY LOH HWEI SAN</cp:lastModifiedBy>
  <cp:revision>8</cp:revision>
  <dcterms:created xsi:type="dcterms:W3CDTF">2014-10-20T10:55:33Z</dcterms:created>
  <dcterms:modified xsi:type="dcterms:W3CDTF">2014-10-23T10:53:39Z</dcterms:modified>
</cp:coreProperties>
</file>