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FD62C-C159-4892-84E5-C6B0ABF8F00E}" type="datetimeFigureOut">
              <a:rPr lang="zh-TW" altLang="en-US" smtClean="0"/>
              <a:t>2013/9/18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1AEB7-34B1-4B2B-98E0-E0FFCFC9F04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501317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TW" sz="2000" dirty="0"/>
              <a:t>Figure 4. Effects of qigong exercise on perceived stress following a period of qigong practice among healthy </a:t>
            </a:r>
            <a:r>
              <a:rPr lang="en-US" altLang="zh-TW" sz="2000" dirty="0" smtClean="0"/>
              <a:t>subjects</a:t>
            </a:r>
            <a:endParaRPr lang="zh-TW" altLang="en-US" sz="20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280920" cy="3367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4. Effects of qigong exercise on perceived stress following a period of qigong practice among healthy subjects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4. Effects of qigong exercise on perceived stress following a period of qigong practice among healthy subjects</dc:title>
  <dc:creator>CBH</dc:creator>
  <cp:lastModifiedBy>CBH</cp:lastModifiedBy>
  <cp:revision>1</cp:revision>
  <dcterms:created xsi:type="dcterms:W3CDTF">2013-09-18T06:37:42Z</dcterms:created>
  <dcterms:modified xsi:type="dcterms:W3CDTF">2013-09-18T06:39:10Z</dcterms:modified>
</cp:coreProperties>
</file>