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C5317-F634-421B-85A2-DAE1C0478326}" type="datetimeFigureOut">
              <a:rPr lang="nl-NL" smtClean="0"/>
              <a:pPr/>
              <a:t>12-1-2012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2F461-F838-49E6-BE14-20B726877212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3" y="290513"/>
            <a:ext cx="7800975" cy="627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400050"/>
            <a:ext cx="76962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5" y="366713"/>
            <a:ext cx="779145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" y="271463"/>
            <a:ext cx="7829550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>NIZO food research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bron</dc:creator>
  <cp:lastModifiedBy>bron</cp:lastModifiedBy>
  <cp:revision>1</cp:revision>
  <dcterms:created xsi:type="dcterms:W3CDTF">2012-01-12T09:54:53Z</dcterms:created>
  <dcterms:modified xsi:type="dcterms:W3CDTF">2012-01-12T14:19:12Z</dcterms:modified>
</cp:coreProperties>
</file>