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123F-6850-4B5D-8696-E874013E3755}" type="datetimeFigureOut">
              <a:rPr lang="en-GB" smtClean="0"/>
              <a:pPr/>
              <a:t>10/07/2012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F582-5465-441E-9983-A218C4B2F6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9379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123F-6850-4B5D-8696-E874013E3755}" type="datetimeFigureOut">
              <a:rPr lang="en-GB" smtClean="0"/>
              <a:pPr/>
              <a:t>10/07/2012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F582-5465-441E-9983-A218C4B2F6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846768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123F-6850-4B5D-8696-E874013E3755}" type="datetimeFigureOut">
              <a:rPr lang="en-GB" smtClean="0"/>
              <a:pPr/>
              <a:t>10/07/2012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F582-5465-441E-9983-A218C4B2F6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585893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123F-6850-4B5D-8696-E874013E3755}" type="datetimeFigureOut">
              <a:rPr lang="en-GB" smtClean="0"/>
              <a:pPr/>
              <a:t>10/07/2012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F582-5465-441E-9983-A218C4B2F6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201330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123F-6850-4B5D-8696-E874013E3755}" type="datetimeFigureOut">
              <a:rPr lang="en-GB" smtClean="0"/>
              <a:pPr/>
              <a:t>10/07/2012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F582-5465-441E-9983-A218C4B2F6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85402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123F-6850-4B5D-8696-E874013E3755}" type="datetimeFigureOut">
              <a:rPr lang="en-GB" smtClean="0"/>
              <a:pPr/>
              <a:t>10/07/2012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F582-5465-441E-9983-A218C4B2F6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7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123F-6850-4B5D-8696-E874013E3755}" type="datetimeFigureOut">
              <a:rPr lang="en-GB" smtClean="0"/>
              <a:pPr/>
              <a:t>10/07/2012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F582-5465-441E-9983-A218C4B2F6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651344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123F-6850-4B5D-8696-E874013E3755}" type="datetimeFigureOut">
              <a:rPr lang="en-GB" smtClean="0"/>
              <a:pPr/>
              <a:t>10/07/2012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F582-5465-441E-9983-A218C4B2F6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403860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123F-6850-4B5D-8696-E874013E3755}" type="datetimeFigureOut">
              <a:rPr lang="en-GB" smtClean="0"/>
              <a:pPr/>
              <a:t>10/07/2012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F582-5465-441E-9983-A218C4B2F6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012613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123F-6850-4B5D-8696-E874013E3755}" type="datetimeFigureOut">
              <a:rPr lang="en-GB" smtClean="0"/>
              <a:pPr/>
              <a:t>10/07/2012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F582-5465-441E-9983-A218C4B2F6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097864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4123F-6850-4B5D-8696-E874013E3755}" type="datetimeFigureOut">
              <a:rPr lang="en-GB" smtClean="0"/>
              <a:pPr/>
              <a:t>10/07/2012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F582-5465-441E-9983-A218C4B2F6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228102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4123F-6850-4B5D-8696-E874013E3755}" type="datetimeFigureOut">
              <a:rPr lang="en-GB" smtClean="0"/>
              <a:pPr/>
              <a:t>10/07/2012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F582-5465-441E-9983-A218C4B2F6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566178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769108" y="1860804"/>
            <a:ext cx="3605784" cy="3255738"/>
            <a:chOff x="2769108" y="1860804"/>
            <a:chExt cx="3605784" cy="325573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9108" y="1860804"/>
              <a:ext cx="3605784" cy="3136392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 flipV="1">
              <a:off x="4644008" y="4869160"/>
              <a:ext cx="1080120" cy="116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14"/>
            <p:cNvSpPr txBox="1"/>
            <p:nvPr/>
          </p:nvSpPr>
          <p:spPr>
            <a:xfrm>
              <a:off x="3419872" y="4869160"/>
              <a:ext cx="144016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nl-N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000" b="1" dirty="0" smtClean="0">
                  <a:latin typeface="Arial" pitchFamily="34" charset="0"/>
                  <a:cs typeface="Arial" pitchFamily="34" charset="0"/>
                </a:rPr>
                <a:t>poly(</a:t>
              </a:r>
              <a:r>
                <a:rPr lang="en-GB" sz="1000" b="1" dirty="0" err="1" smtClean="0">
                  <a:latin typeface="Arial" pitchFamily="34" charset="0"/>
                  <a:cs typeface="Arial" pitchFamily="34" charset="0"/>
                </a:rPr>
                <a:t>Gro</a:t>
              </a:r>
              <a:r>
                <a:rPr lang="en-GB" sz="1000" b="1" dirty="0" smtClean="0">
                  <a:latin typeface="Arial" pitchFamily="34" charset="0"/>
                  <a:cs typeface="Arial" pitchFamily="34" charset="0"/>
                </a:rPr>
                <a:t>-P) WTA</a:t>
              </a:r>
              <a:endParaRPr lang="en-GB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5"/>
            <p:cNvSpPr txBox="1"/>
            <p:nvPr/>
          </p:nvSpPr>
          <p:spPr>
            <a:xfrm>
              <a:off x="4572000" y="4870321"/>
              <a:ext cx="144016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nl-N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000" b="1" dirty="0" smtClean="0">
                  <a:latin typeface="Arial" pitchFamily="34" charset="0"/>
                  <a:cs typeface="Arial" pitchFamily="34" charset="0"/>
                </a:rPr>
                <a:t>poly(</a:t>
              </a:r>
              <a:r>
                <a:rPr lang="en-GB" sz="1000" b="1" dirty="0" err="1" smtClean="0">
                  <a:latin typeface="Arial" pitchFamily="34" charset="0"/>
                  <a:cs typeface="Arial" pitchFamily="34" charset="0"/>
                </a:rPr>
                <a:t>Rbo</a:t>
              </a:r>
              <a:r>
                <a:rPr lang="en-GB" sz="1000" b="1" dirty="0" smtClean="0">
                  <a:latin typeface="Arial" pitchFamily="34" charset="0"/>
                  <a:cs typeface="Arial" pitchFamily="34" charset="0"/>
                </a:rPr>
                <a:t>-P) WTA</a:t>
              </a:r>
              <a:endParaRPr lang="en-GB" sz="10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3419872" y="4869160"/>
              <a:ext cx="11521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4355976" y="1916832"/>
              <a:ext cx="864096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="" xmlns:p14="http://schemas.microsoft.com/office/powerpoint/2010/main" val="2146850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Wageningen UR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Meijerink, Marjolein</dc:creator>
  <cp:lastModifiedBy>bron</cp:lastModifiedBy>
  <cp:revision>2</cp:revision>
  <dcterms:created xsi:type="dcterms:W3CDTF">2012-07-09T12:15:20Z</dcterms:created>
  <dcterms:modified xsi:type="dcterms:W3CDTF">2012-07-10T15:00:26Z</dcterms:modified>
</cp:coreProperties>
</file>