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5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575EC-5C0F-4BCF-A4D6-3791077AAFFB}" type="datetimeFigureOut">
              <a:rPr lang="nl-NL" smtClean="0"/>
              <a:pPr/>
              <a:t>19-1-2012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D1CBC-52E6-48D1-B2A5-13271ADF2DE5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575EC-5C0F-4BCF-A4D6-3791077AAFFB}" type="datetimeFigureOut">
              <a:rPr lang="nl-NL" smtClean="0"/>
              <a:pPr/>
              <a:t>19-1-2012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D1CBC-52E6-48D1-B2A5-13271ADF2DE5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575EC-5C0F-4BCF-A4D6-3791077AAFFB}" type="datetimeFigureOut">
              <a:rPr lang="nl-NL" smtClean="0"/>
              <a:pPr/>
              <a:t>19-1-2012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D1CBC-52E6-48D1-B2A5-13271ADF2DE5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575EC-5C0F-4BCF-A4D6-3791077AAFFB}" type="datetimeFigureOut">
              <a:rPr lang="nl-NL" smtClean="0"/>
              <a:pPr/>
              <a:t>19-1-2012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D1CBC-52E6-48D1-B2A5-13271ADF2DE5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575EC-5C0F-4BCF-A4D6-3791077AAFFB}" type="datetimeFigureOut">
              <a:rPr lang="nl-NL" smtClean="0"/>
              <a:pPr/>
              <a:t>19-1-2012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D1CBC-52E6-48D1-B2A5-13271ADF2DE5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575EC-5C0F-4BCF-A4D6-3791077AAFFB}" type="datetimeFigureOut">
              <a:rPr lang="nl-NL" smtClean="0"/>
              <a:pPr/>
              <a:t>19-1-2012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D1CBC-52E6-48D1-B2A5-13271ADF2DE5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575EC-5C0F-4BCF-A4D6-3791077AAFFB}" type="datetimeFigureOut">
              <a:rPr lang="nl-NL" smtClean="0"/>
              <a:pPr/>
              <a:t>19-1-2012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D1CBC-52E6-48D1-B2A5-13271ADF2DE5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575EC-5C0F-4BCF-A4D6-3791077AAFFB}" type="datetimeFigureOut">
              <a:rPr lang="nl-NL" smtClean="0"/>
              <a:pPr/>
              <a:t>19-1-2012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D1CBC-52E6-48D1-B2A5-13271ADF2DE5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575EC-5C0F-4BCF-A4D6-3791077AAFFB}" type="datetimeFigureOut">
              <a:rPr lang="nl-NL" smtClean="0"/>
              <a:pPr/>
              <a:t>19-1-2012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D1CBC-52E6-48D1-B2A5-13271ADF2DE5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575EC-5C0F-4BCF-A4D6-3791077AAFFB}" type="datetimeFigureOut">
              <a:rPr lang="nl-NL" smtClean="0"/>
              <a:pPr/>
              <a:t>19-1-2012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D1CBC-52E6-48D1-B2A5-13271ADF2DE5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575EC-5C0F-4BCF-A4D6-3791077AAFFB}" type="datetimeFigureOut">
              <a:rPr lang="nl-NL" smtClean="0"/>
              <a:pPr/>
              <a:t>19-1-2012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D1CBC-52E6-48D1-B2A5-13271ADF2DE5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7575EC-5C0F-4BCF-A4D6-3791077AAFFB}" type="datetimeFigureOut">
              <a:rPr lang="nl-NL" smtClean="0"/>
              <a:pPr/>
              <a:t>19-1-2012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ED1CBC-52E6-48D1-B2A5-13271ADF2DE5}" type="slidenum">
              <a:rPr lang="nl-NL" smtClean="0"/>
              <a:pPr/>
              <a:t>‹#›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22400" y="1512168"/>
            <a:ext cx="3605784" cy="3136392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4535488" y="4581128"/>
            <a:ext cx="115212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3311352" y="4581128"/>
            <a:ext cx="115212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383360" y="4582289"/>
            <a:ext cx="144016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 err="1" smtClean="0">
                <a:latin typeface="Symbol" pitchFamily="18" charset="2"/>
                <a:cs typeface="Arial" pitchFamily="34" charset="0"/>
              </a:rPr>
              <a:t>D</a:t>
            </a:r>
            <a:r>
              <a:rPr lang="en-GB" sz="1100" b="1" dirty="0" err="1" smtClean="0">
                <a:latin typeface="Arial" pitchFamily="34" charset="0"/>
                <a:cs typeface="Arial" pitchFamily="34" charset="0"/>
              </a:rPr>
              <a:t>tagO</a:t>
            </a:r>
            <a:r>
              <a:rPr lang="en-GB" sz="11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1100" b="1" dirty="0">
                <a:latin typeface="Arial" pitchFamily="34" charset="0"/>
                <a:cs typeface="Arial" pitchFamily="34" charset="0"/>
              </a:rPr>
              <a:t>+ </a:t>
            </a:r>
            <a:endParaRPr lang="en-GB" sz="11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GB" sz="1100" b="1" dirty="0" smtClean="0">
                <a:latin typeface="Arial" pitchFamily="34" charset="0"/>
                <a:cs typeface="Arial" pitchFamily="34" charset="0"/>
              </a:rPr>
              <a:t>poly(</a:t>
            </a:r>
            <a:r>
              <a:rPr lang="en-GB" sz="1100" b="1" dirty="0" err="1" smtClean="0">
                <a:latin typeface="Arial" pitchFamily="34" charset="0"/>
                <a:cs typeface="Arial" pitchFamily="34" charset="0"/>
              </a:rPr>
              <a:t>Gro</a:t>
            </a:r>
            <a:r>
              <a:rPr lang="en-GB" sz="1100" b="1" dirty="0" smtClean="0">
                <a:latin typeface="Arial" pitchFamily="34" charset="0"/>
                <a:cs typeface="Arial" pitchFamily="34" charset="0"/>
              </a:rPr>
              <a:t>-P) WTA</a:t>
            </a:r>
            <a:endParaRPr lang="en-GB" sz="1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607496" y="4582289"/>
            <a:ext cx="144016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 err="1" smtClean="0">
                <a:latin typeface="Symbol" pitchFamily="18" charset="2"/>
                <a:cs typeface="Arial" pitchFamily="34" charset="0"/>
              </a:rPr>
              <a:t>D</a:t>
            </a:r>
            <a:r>
              <a:rPr lang="en-GB" sz="1100" b="1" dirty="0" err="1" smtClean="0">
                <a:latin typeface="Arial" pitchFamily="34" charset="0"/>
                <a:cs typeface="Arial" pitchFamily="34" charset="0"/>
              </a:rPr>
              <a:t>tagO</a:t>
            </a:r>
            <a:r>
              <a:rPr lang="en-GB" sz="11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1100" b="1" dirty="0">
                <a:latin typeface="Arial" pitchFamily="34" charset="0"/>
                <a:cs typeface="Arial" pitchFamily="34" charset="0"/>
              </a:rPr>
              <a:t>+ </a:t>
            </a:r>
            <a:endParaRPr lang="en-GB" sz="11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GB" sz="1100" b="1" dirty="0" smtClean="0">
                <a:latin typeface="Arial" pitchFamily="34" charset="0"/>
                <a:cs typeface="Arial" pitchFamily="34" charset="0"/>
              </a:rPr>
              <a:t>poly(</a:t>
            </a:r>
            <a:r>
              <a:rPr lang="en-GB" sz="1100" b="1" dirty="0" err="1" smtClean="0">
                <a:latin typeface="Arial" pitchFamily="34" charset="0"/>
                <a:cs typeface="Arial" pitchFamily="34" charset="0"/>
              </a:rPr>
              <a:t>Rbo</a:t>
            </a:r>
            <a:r>
              <a:rPr lang="en-GB" sz="1100" b="1" dirty="0" smtClean="0">
                <a:latin typeface="Arial" pitchFamily="34" charset="0"/>
                <a:cs typeface="Arial" pitchFamily="34" charset="0"/>
              </a:rPr>
              <a:t>-P) WTA</a:t>
            </a:r>
            <a:endParaRPr lang="en-GB" sz="11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10</Words>
  <Application>Microsoft Office PowerPoint</Application>
  <PresentationFormat>On-screen Show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NIZO food research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bron</dc:creator>
  <cp:lastModifiedBy>bron</cp:lastModifiedBy>
  <cp:revision>2</cp:revision>
  <dcterms:created xsi:type="dcterms:W3CDTF">2012-01-12T10:26:53Z</dcterms:created>
  <dcterms:modified xsi:type="dcterms:W3CDTF">2012-01-19T12:42:23Z</dcterms:modified>
</cp:coreProperties>
</file>