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6858000" cy="9144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4660"/>
  </p:normalViewPr>
  <p:slideViewPr>
    <p:cSldViewPr>
      <p:cViewPr>
        <p:scale>
          <a:sx n="125" d="100"/>
          <a:sy n="125" d="100"/>
        </p:scale>
        <p:origin x="-624" y="49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4451" y="0"/>
            <a:ext cx="2949575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50070D2D-CFF4-4848-A32E-073EF1DC3955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3537" cy="4471988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4451" y="9440863"/>
            <a:ext cx="2949575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CCBB6FD5-0FA0-4DDE-B4DD-E34CB7A3335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158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4328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97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65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861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183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60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714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599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10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78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98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54AE3-86EB-47CF-893A-81320472B789}" type="datetimeFigureOut">
              <a:rPr kumimoji="1" lang="ja-JP" altLang="en-US" smtClean="0"/>
              <a:pPr/>
              <a:t>2012/5/18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99771-3BAB-4AD6-82A6-C51B687320F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07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タケシ\Cys\data\ΔcysKcysM\M9+Cystine +S2O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2456" y="3558820"/>
            <a:ext cx="2262187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C:\タケシ\Cys\data\ΔcysKcysM\M9+S2O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9393" y="3558820"/>
            <a:ext cx="2262188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テキスト ボックス 5"/>
          <p:cNvSpPr txBox="1">
            <a:spLocks noChangeArrowheads="1"/>
          </p:cNvSpPr>
          <p:nvPr/>
        </p:nvSpPr>
        <p:spPr bwMode="auto">
          <a:xfrm>
            <a:off x="2348880" y="5273320"/>
            <a:ext cx="2149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200" b="1" dirty="0" smtClean="0">
                <a:latin typeface="Times New Roman" pitchFamily="18" charset="0"/>
                <a:cs typeface="Times New Roman" pitchFamily="18" charset="0"/>
              </a:rPr>
              <a:t>M9+Cystine </a:t>
            </a:r>
            <a:r>
              <a:rPr lang="ja-JP" altLang="en-US" sz="1200" b="1" dirty="0" smtClean="0"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ja-JP" sz="12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altLang="ja-JP" sz="1200" b="1" dirty="0" err="1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ja-JP" altLang="en-US" sz="1200" b="1" dirty="0">
                <a:latin typeface="Times New Roman" pitchFamily="18" charset="0"/>
                <a:cs typeface="Times New Roman" pitchFamily="18" charset="0"/>
              </a:rPr>
              <a:t>）</a:t>
            </a:r>
            <a:endParaRPr lang="en-US" altLang="ja-JP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6"/>
          <p:cNvSpPr txBox="1">
            <a:spLocks noChangeArrowheads="1"/>
          </p:cNvSpPr>
          <p:nvPr/>
        </p:nvSpPr>
        <p:spPr bwMode="auto">
          <a:xfrm>
            <a:off x="5085184" y="5273320"/>
            <a:ext cx="1314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200" b="1" dirty="0">
                <a:latin typeface="Times New Roman" pitchFamily="18" charset="0"/>
                <a:cs typeface="Times New Roman" pitchFamily="18" charset="0"/>
              </a:rPr>
              <a:t>M9</a:t>
            </a:r>
          </a:p>
        </p:txBody>
      </p:sp>
      <p:grpSp>
        <p:nvGrpSpPr>
          <p:cNvPr id="6" name="グループ化 9"/>
          <p:cNvGrpSpPr>
            <a:grpSpLocks/>
          </p:cNvGrpSpPr>
          <p:nvPr/>
        </p:nvGrpSpPr>
        <p:grpSpPr bwMode="auto">
          <a:xfrm>
            <a:off x="309072" y="3184169"/>
            <a:ext cx="1603375" cy="2559051"/>
            <a:chOff x="857233" y="5286382"/>
            <a:chExt cx="1603682" cy="2559042"/>
          </a:xfrm>
        </p:grpSpPr>
        <p:pic>
          <p:nvPicPr>
            <p:cNvPr id="7" name="Picture 2" descr="C:\Users\t-nakatani\Pictures\プレート６分割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379553" y="5764062"/>
              <a:ext cx="2559042" cy="1603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テキスト ボックス 11"/>
            <p:cNvSpPr txBox="1">
              <a:spLocks noChangeArrowheads="1"/>
            </p:cNvSpPr>
            <p:nvPr/>
          </p:nvSpPr>
          <p:spPr bwMode="auto">
            <a:xfrm>
              <a:off x="928670" y="6572264"/>
              <a:ext cx="6429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ja-JP" altLang="en-US" sz="900" i="1">
                  <a:latin typeface="Times New Roman" pitchFamily="18" charset="0"/>
                  <a:cs typeface="Times New Roman" pitchFamily="18" charset="0"/>
                </a:rPr>
                <a:t>ｃｙｓ</a:t>
              </a:r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K</a:t>
              </a:r>
            </a:p>
            <a:p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ja-JP" altLang="en-US" sz="900" i="1">
                  <a:latin typeface="Times New Roman" pitchFamily="18" charset="0"/>
                  <a:cs typeface="Times New Roman" pitchFamily="18" charset="0"/>
                </a:rPr>
                <a:t>ｃｙｓ</a:t>
              </a:r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M</a:t>
              </a:r>
              <a:endParaRPr lang="ja-JP" altLang="en-US" sz="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テキスト ボックス 12"/>
            <p:cNvSpPr txBox="1">
              <a:spLocks noChangeArrowheads="1"/>
            </p:cNvSpPr>
            <p:nvPr/>
          </p:nvSpPr>
          <p:spPr bwMode="auto">
            <a:xfrm>
              <a:off x="1477377" y="5929322"/>
              <a:ext cx="64294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900">
                  <a:latin typeface="Times New Roman" pitchFamily="18" charset="0"/>
                  <a:cs typeface="Times New Roman" pitchFamily="18" charset="0"/>
                </a:rPr>
                <a:t>WT</a:t>
              </a:r>
              <a:endParaRPr lang="ja-JP" altLang="en-US" sz="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テキスト ボックス 13"/>
            <p:cNvSpPr txBox="1">
              <a:spLocks noChangeArrowheads="1"/>
            </p:cNvSpPr>
            <p:nvPr/>
          </p:nvSpPr>
          <p:spPr bwMode="auto">
            <a:xfrm>
              <a:off x="1785926" y="6215074"/>
              <a:ext cx="64294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ja-JP" altLang="en-US" sz="900" i="1">
                  <a:latin typeface="Times New Roman" pitchFamily="18" charset="0"/>
                  <a:cs typeface="Times New Roman" pitchFamily="18" charset="0"/>
                </a:rPr>
                <a:t>ｃｙｓ</a:t>
              </a:r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E</a:t>
              </a:r>
              <a:endParaRPr lang="ja-JP" altLang="en-US" sz="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テキスト ボックス 14"/>
            <p:cNvSpPr txBox="1">
              <a:spLocks noChangeArrowheads="1"/>
            </p:cNvSpPr>
            <p:nvPr/>
          </p:nvSpPr>
          <p:spPr bwMode="auto">
            <a:xfrm>
              <a:off x="1785926" y="6643702"/>
              <a:ext cx="64294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ja-JP" altLang="en-US" sz="900" i="1">
                  <a:latin typeface="Times New Roman" pitchFamily="18" charset="0"/>
                  <a:cs typeface="Times New Roman" pitchFamily="18" charset="0"/>
                </a:rPr>
                <a:t>ｃｙｓ</a:t>
              </a:r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K</a:t>
              </a:r>
              <a:endParaRPr lang="ja-JP" altLang="en-US" sz="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テキスト ボックス 15"/>
            <p:cNvSpPr txBox="1">
              <a:spLocks noChangeArrowheads="1"/>
            </p:cNvSpPr>
            <p:nvPr/>
          </p:nvSpPr>
          <p:spPr bwMode="auto">
            <a:xfrm>
              <a:off x="1357298" y="6858016"/>
              <a:ext cx="64294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Δ</a:t>
              </a:r>
              <a:r>
                <a:rPr lang="ja-JP" altLang="en-US" sz="900" i="1">
                  <a:latin typeface="Times New Roman" pitchFamily="18" charset="0"/>
                  <a:cs typeface="Times New Roman" pitchFamily="18" charset="0"/>
                </a:rPr>
                <a:t>ｃｙｓ</a:t>
              </a:r>
              <a:r>
                <a:rPr lang="en-US" altLang="ja-JP" sz="900" i="1">
                  <a:latin typeface="Times New Roman" pitchFamily="18" charset="0"/>
                  <a:cs typeface="Times New Roman" pitchFamily="18" charset="0"/>
                </a:rPr>
                <a:t>M</a:t>
              </a:r>
              <a:endParaRPr lang="ja-JP" altLang="en-US" sz="900" i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" name="テキスト ボックス 12"/>
          <p:cNvSpPr txBox="1"/>
          <p:nvPr/>
        </p:nvSpPr>
        <p:spPr>
          <a:xfrm>
            <a:off x="1052736" y="1691680"/>
            <a:ext cx="369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>
                <a:latin typeface="Times New Roman" pitchFamily="18" charset="0"/>
                <a:cs typeface="Times New Roman" pitchFamily="18" charset="0"/>
              </a:rPr>
              <a:t>Supplem</a:t>
            </a:r>
            <a:r>
              <a:rPr lang="en-US" altLang="ja-JP" sz="16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kumimoji="1" lang="en-US" altLang="ja-JP" sz="1600" b="1" dirty="0" smtClean="0">
                <a:latin typeface="Times New Roman" pitchFamily="18" charset="0"/>
                <a:cs typeface="Times New Roman" pitchFamily="18" charset="0"/>
              </a:rPr>
              <a:t>ntal Figure </a:t>
            </a:r>
            <a:r>
              <a:rPr kumimoji="1" lang="en-US" altLang="ja-JP" sz="1600" b="1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endParaRPr kumimoji="1" lang="ja-JP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4704" y="5868144"/>
            <a:ext cx="5472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b="1" dirty="0" smtClean="0">
                <a:latin typeface="Times New Roman" pitchFamily="18" charset="0"/>
                <a:cs typeface="Times New Roman" pitchFamily="18" charset="0"/>
              </a:rPr>
              <a:t>Supplem</a:t>
            </a:r>
            <a:r>
              <a:rPr lang="en-US" altLang="ja-JP" sz="10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kumimoji="1" lang="en-US" altLang="ja-JP" sz="1000" b="1" dirty="0" smtClean="0">
                <a:latin typeface="Times New Roman" pitchFamily="18" charset="0"/>
                <a:cs typeface="Times New Roman" pitchFamily="18" charset="0"/>
              </a:rPr>
              <a:t>ntal Figure </a:t>
            </a:r>
            <a:r>
              <a:rPr lang="en-US" altLang="ja-JP" sz="1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1" lang="ja-JP" altLang="en-US" sz="1000" b="1" dirty="0" smtClean="0">
                <a:latin typeface="Times New Roman" pitchFamily="18" charset="0"/>
                <a:cs typeface="Times New Roman" pitchFamily="18" charset="0"/>
              </a:rPr>
              <a:t>　　</a:t>
            </a:r>
            <a:r>
              <a:rPr lang="en-US" altLang="ja-JP" sz="1000" b="1" dirty="0" smtClean="0">
                <a:latin typeface="Times New Roman" pitchFamily="18" charset="0"/>
                <a:cs typeface="Times New Roman" pitchFamily="18" charset="0"/>
              </a:rPr>
              <a:t>Growth of </a:t>
            </a:r>
            <a:r>
              <a:rPr lang="en-US" altLang="ja-JP" sz="1000" b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altLang="ja-JP" sz="1000" b="1" i="1" dirty="0" err="1" smtClean="0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b="1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altLang="ja-JP" sz="1000" b="1" i="1" dirty="0" err="1" smtClean="0">
                <a:latin typeface="Times New Roman" pitchFamily="18" charset="0"/>
                <a:cs typeface="Times New Roman" pitchFamily="18" charset="0"/>
              </a:rPr>
              <a:t>cysM</a:t>
            </a:r>
            <a:r>
              <a:rPr lang="en-US" altLang="ja-JP" sz="1000" b="1" dirty="0" smtClean="0">
                <a:latin typeface="Times New Roman" pitchFamily="18" charset="0"/>
                <a:cs typeface="Times New Roman" pitchFamily="18" charset="0"/>
              </a:rPr>
              <a:t> double knockout mutant on minimum medium</a:t>
            </a: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WT (BW25113), </a:t>
            </a:r>
            <a:r>
              <a:rPr lang="en-US" altLang="ja-JP" sz="1000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cysE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1000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1000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cysM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ja-JP" sz="1000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cysK</a:t>
            </a:r>
            <a:r>
              <a:rPr lang="en-US" altLang="ja-JP" sz="1000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altLang="ja-JP" sz="1000" i="1" dirty="0" err="1" smtClean="0">
                <a:latin typeface="Times New Roman" pitchFamily="18" charset="0"/>
                <a:cs typeface="Times New Roman" pitchFamily="18" charset="0"/>
              </a:rPr>
              <a:t>cysM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 were cultivated in M9 medium until OD660=0.4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1000" dirty="0" smtClean="0"/>
              <a:t>37°C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. The cultures were streaked and cultured on M9 and M9+ 5 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cystine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plate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1000" dirty="0" smtClean="0"/>
              <a:t>37°C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. M9 and M9+ 5 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cystine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plate contains 1 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Na</a:t>
            </a:r>
            <a:r>
              <a:rPr lang="en-US" altLang="ja-JP" sz="1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ja-JP" sz="1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ja-JP" sz="1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and 1 </a:t>
            </a:r>
            <a:r>
              <a:rPr lang="en-US" altLang="ja-JP" sz="1000" dirty="0" err="1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MgSO</a:t>
            </a:r>
            <a:r>
              <a:rPr lang="en-US" altLang="ja-JP" sz="10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ja-JP" sz="1000" dirty="0" smtClean="0">
                <a:latin typeface="Times New Roman" pitchFamily="18" charset="0"/>
                <a:cs typeface="Times New Roman" pitchFamily="18" charset="0"/>
              </a:rPr>
              <a:t> as inorganic sulfur sources.</a:t>
            </a:r>
            <a:endParaRPr lang="ja-JP" alt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endParaRPr kumimoji="1" lang="en-US" altLang="ja-JP" sz="1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kumimoji="1" lang="ja-JP" altLang="en-US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811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8517</TotalTime>
  <Words>38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​​テーマ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Takeshi Nakatani</dc:creator>
  <cp:lastModifiedBy>Gilbert  Biyok</cp:lastModifiedBy>
  <cp:revision>586</cp:revision>
  <dcterms:created xsi:type="dcterms:W3CDTF">2011-12-04T09:51:19Z</dcterms:created>
  <dcterms:modified xsi:type="dcterms:W3CDTF">2012-05-17T22:35:13Z</dcterms:modified>
</cp:coreProperties>
</file>