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-486" y="3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037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08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6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65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89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72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581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04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688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5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6F612-77CA-4D92-A910-3D163970A67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16FF4-16B3-4553-BCC6-F0DE2A32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22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>
            <a:grpSpLocks noChangeAspect="1"/>
          </p:cNvGrpSpPr>
          <p:nvPr/>
        </p:nvGrpSpPr>
        <p:grpSpPr bwMode="auto">
          <a:xfrm>
            <a:off x="3573463" y="827088"/>
            <a:ext cx="2149475" cy="1957387"/>
            <a:chOff x="2251" y="521"/>
            <a:chExt cx="1354" cy="1233"/>
          </a:xfrm>
        </p:grpSpPr>
        <p:sp>
          <p:nvSpPr>
            <p:cNvPr id="16" name="AutoShape 13"/>
            <p:cNvSpPr>
              <a:spLocks noChangeAspect="1" noChangeArrowheads="1" noTextEdit="1"/>
            </p:cNvSpPr>
            <p:nvPr/>
          </p:nvSpPr>
          <p:spPr bwMode="auto">
            <a:xfrm>
              <a:off x="2251" y="521"/>
              <a:ext cx="1354" cy="1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2249" y="1755"/>
              <a:ext cx="84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" name="Group 19"/>
            <p:cNvGrpSpPr>
              <a:grpSpLocks/>
            </p:cNvGrpSpPr>
            <p:nvPr/>
          </p:nvGrpSpPr>
          <p:grpSpPr bwMode="auto">
            <a:xfrm>
              <a:off x="2250" y="521"/>
              <a:ext cx="1359" cy="1235"/>
              <a:chOff x="2250" y="521"/>
              <a:chExt cx="1359" cy="1235"/>
            </a:xfrm>
          </p:grpSpPr>
          <p:sp>
            <p:nvSpPr>
              <p:cNvPr id="19" name="Rectangle 16"/>
              <p:cNvSpPr>
                <a:spLocks noChangeArrowheads="1"/>
              </p:cNvSpPr>
              <p:nvPr/>
            </p:nvSpPr>
            <p:spPr bwMode="auto">
              <a:xfrm>
                <a:off x="2250" y="521"/>
                <a:ext cx="1358" cy="12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Rectangle 17"/>
              <p:cNvSpPr>
                <a:spLocks noChangeArrowheads="1"/>
              </p:cNvSpPr>
              <p:nvPr/>
            </p:nvSpPr>
            <p:spPr bwMode="auto">
              <a:xfrm>
                <a:off x="2251" y="522"/>
                <a:ext cx="1358" cy="12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042" name="Picture 18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1" y="522"/>
                <a:ext cx="1350" cy="1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8" name="Group 6"/>
          <p:cNvGrpSpPr>
            <a:grpSpLocks noChangeAspect="1"/>
          </p:cNvGrpSpPr>
          <p:nvPr/>
        </p:nvGrpSpPr>
        <p:grpSpPr bwMode="auto">
          <a:xfrm>
            <a:off x="981075" y="827088"/>
            <a:ext cx="2195513" cy="1968500"/>
            <a:chOff x="618" y="521"/>
            <a:chExt cx="1383" cy="1240"/>
          </a:xfrm>
        </p:grpSpPr>
        <p:sp>
          <p:nvSpPr>
            <p:cNvPr id="9" name="AutoShape 5"/>
            <p:cNvSpPr>
              <a:spLocks noChangeAspect="1" noChangeArrowheads="1" noTextEdit="1"/>
            </p:cNvSpPr>
            <p:nvPr/>
          </p:nvSpPr>
          <p:spPr bwMode="auto">
            <a:xfrm>
              <a:off x="618" y="521"/>
              <a:ext cx="1383" cy="1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618" y="1764"/>
              <a:ext cx="84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2" name="Group 11"/>
            <p:cNvGrpSpPr>
              <a:grpSpLocks/>
            </p:cNvGrpSpPr>
            <p:nvPr/>
          </p:nvGrpSpPr>
          <p:grpSpPr bwMode="auto">
            <a:xfrm>
              <a:off x="618" y="520"/>
              <a:ext cx="1383" cy="1246"/>
              <a:chOff x="618" y="520"/>
              <a:chExt cx="1383" cy="1246"/>
            </a:xfrm>
          </p:grpSpPr>
          <p:sp>
            <p:nvSpPr>
              <p:cNvPr id="13" name="Rectangle 8"/>
              <p:cNvSpPr>
                <a:spLocks noChangeArrowheads="1"/>
              </p:cNvSpPr>
              <p:nvPr/>
            </p:nvSpPr>
            <p:spPr bwMode="auto">
              <a:xfrm>
                <a:off x="618" y="520"/>
                <a:ext cx="1383" cy="124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Rectangle 9"/>
              <p:cNvSpPr>
                <a:spLocks noChangeArrowheads="1"/>
              </p:cNvSpPr>
              <p:nvPr/>
            </p:nvSpPr>
            <p:spPr bwMode="auto">
              <a:xfrm>
                <a:off x="619" y="520"/>
                <a:ext cx="1382" cy="124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034" name="Picture 10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9" y="521"/>
                <a:ext cx="1378" cy="1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" name="PoljeZBesedilom 3"/>
          <p:cNvSpPr txBox="1"/>
          <p:nvPr/>
        </p:nvSpPr>
        <p:spPr>
          <a:xfrm>
            <a:off x="552406" y="363632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3244804" y="36591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340256" y="3089449"/>
            <a:ext cx="5897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b="1" dirty="0" err="1" smtClean="0">
                <a:latin typeface="Times New Roman" pitchFamily="18" charset="0"/>
                <a:cs typeface="Times New Roman" pitchFamily="18" charset="0"/>
              </a:rPr>
              <a:t>Supplementary</a:t>
            </a:r>
            <a:r>
              <a:rPr lang="sl-SI" sz="1200" b="1" dirty="0" smtClean="0">
                <a:latin typeface="Times New Roman" pitchFamily="18" charset="0"/>
                <a:cs typeface="Times New Roman" pitchFamily="18" charset="0"/>
              </a:rPr>
              <a:t> figure 1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. Differences in sporulation intensity of the </a:t>
            </a:r>
            <a:r>
              <a:rPr lang="sl-SI" sz="1200" i="1" dirty="0" smtClean="0">
                <a:latin typeface="Times New Roman" pitchFamily="18" charset="0"/>
                <a:cs typeface="Times New Roman" pitchFamily="18" charset="0"/>
              </a:rPr>
              <a:t>S. erythraea </a:t>
            </a:r>
            <a:r>
              <a:rPr lang="sl-SI" sz="1200" dirty="0" err="1" smtClean="0">
                <a:latin typeface="Times New Roman" pitchFamily="18" charset="0"/>
                <a:cs typeface="Times New Roman" pitchFamily="18" charset="0"/>
              </a:rPr>
              <a:t>strains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 on ABSM4 </a:t>
            </a:r>
            <a:r>
              <a:rPr lang="sl-SI" sz="1200" b="1" dirty="0" smtClean="0">
                <a:latin typeface="Times New Roman" pitchFamily="18" charset="0"/>
                <a:cs typeface="Times New Roman" pitchFamily="18" charset="0"/>
              </a:rPr>
              <a:t>(A)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1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 R5 </a:t>
            </a:r>
            <a:r>
              <a:rPr lang="sl-SI" sz="1200" b="1" dirty="0" smtClean="0">
                <a:latin typeface="Times New Roman" pitchFamily="18" charset="0"/>
                <a:cs typeface="Times New Roman" pitchFamily="18" charset="0"/>
              </a:rPr>
              <a:t>(B)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sl-SI" sz="1200" dirty="0" err="1" smtClean="0">
                <a:latin typeface="Times New Roman" pitchFamily="18" charset="0"/>
                <a:cs typeface="Times New Roman" pitchFamily="18" charset="0"/>
              </a:rPr>
              <a:t>medium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l-SI" sz="1200" dirty="0" err="1" smtClean="0">
                <a:latin typeface="Times New Roman" pitchFamily="18" charset="0"/>
                <a:cs typeface="Times New Roman" pitchFamily="18" charset="0"/>
              </a:rPr>
              <a:t>Kieser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1200" dirty="0" err="1" smtClean="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1200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., 2000). The ABE1441 strain  is plated on the upper half and the NRRL23338 WT </a:t>
            </a:r>
            <a:r>
              <a:rPr lang="sl-SI" sz="1200" dirty="0" err="1" smtClean="0">
                <a:latin typeface="Times New Roman" pitchFamily="18" charset="0"/>
                <a:cs typeface="Times New Roman" pitchFamily="18" charset="0"/>
              </a:rPr>
              <a:t>strain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is plated on the lower half of </a:t>
            </a:r>
            <a:r>
              <a:rPr lang="sl-SI" sz="1200" dirty="0" err="1" smtClean="0"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sl-SI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1200" dirty="0" err="1" smtClean="0">
                <a:latin typeface="Times New Roman" pitchFamily="18" charset="0"/>
                <a:cs typeface="Times New Roman" pitchFamily="18" charset="0"/>
              </a:rPr>
              <a:t>plates</a:t>
            </a:r>
            <a:r>
              <a:rPr lang="sl-SI" sz="1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l-SI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980725" y="827582"/>
            <a:ext cx="2196000" cy="19584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ravokotnik 9"/>
          <p:cNvSpPr/>
          <p:nvPr/>
        </p:nvSpPr>
        <p:spPr>
          <a:xfrm>
            <a:off x="3563448" y="833080"/>
            <a:ext cx="2160000" cy="194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79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63</Words>
  <Application>Microsoft Office PowerPoint</Application>
  <PresentationFormat>Diaprojekcija na zaslonu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2" baseType="lpstr">
      <vt:lpstr>Officeova tema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Uporabnik</dc:creator>
  <cp:lastModifiedBy>Uporabnik</cp:lastModifiedBy>
  <cp:revision>7</cp:revision>
  <dcterms:created xsi:type="dcterms:W3CDTF">2013-08-13T13:43:58Z</dcterms:created>
  <dcterms:modified xsi:type="dcterms:W3CDTF">2013-09-02T19:43:49Z</dcterms:modified>
</cp:coreProperties>
</file>