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vml" ContentType="application/vnd.openxmlformats-officedocument.vmlDrawi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3096" y="-1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8042-3FBA-482E-8E84-FF5614E1D714}" type="datetimeFigureOut">
              <a:rPr lang="en-US" smtClean="0"/>
              <a:pPr/>
              <a:t>5/24/13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17AE-8933-4E29-8793-174D042774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8042-3FBA-482E-8E84-FF5614E1D714}" type="datetimeFigureOut">
              <a:rPr lang="en-US" smtClean="0"/>
              <a:pPr/>
              <a:t>5/24/13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17AE-8933-4E29-8793-174D042774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8042-3FBA-482E-8E84-FF5614E1D714}" type="datetimeFigureOut">
              <a:rPr lang="en-US" smtClean="0"/>
              <a:pPr/>
              <a:t>5/24/13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17AE-8933-4E29-8793-174D042774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8042-3FBA-482E-8E84-FF5614E1D714}" type="datetimeFigureOut">
              <a:rPr lang="en-US" smtClean="0"/>
              <a:pPr/>
              <a:t>5/24/13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17AE-8933-4E29-8793-174D042774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8042-3FBA-482E-8E84-FF5614E1D714}" type="datetimeFigureOut">
              <a:rPr lang="en-US" smtClean="0"/>
              <a:pPr/>
              <a:t>5/24/13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17AE-8933-4E29-8793-174D042774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8042-3FBA-482E-8E84-FF5614E1D714}" type="datetimeFigureOut">
              <a:rPr lang="en-US" smtClean="0"/>
              <a:pPr/>
              <a:t>5/24/13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17AE-8933-4E29-8793-174D042774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8042-3FBA-482E-8E84-FF5614E1D714}" type="datetimeFigureOut">
              <a:rPr lang="en-US" smtClean="0"/>
              <a:pPr/>
              <a:t>5/24/13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17AE-8933-4E29-8793-174D042774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8042-3FBA-482E-8E84-FF5614E1D714}" type="datetimeFigureOut">
              <a:rPr lang="en-US" smtClean="0"/>
              <a:pPr/>
              <a:t>5/24/13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17AE-8933-4E29-8793-174D042774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8042-3FBA-482E-8E84-FF5614E1D714}" type="datetimeFigureOut">
              <a:rPr lang="en-US" smtClean="0"/>
              <a:pPr/>
              <a:t>5/24/13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17AE-8933-4E29-8793-174D042774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8042-3FBA-482E-8E84-FF5614E1D714}" type="datetimeFigureOut">
              <a:rPr lang="en-US" smtClean="0"/>
              <a:pPr/>
              <a:t>5/24/13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17AE-8933-4E29-8793-174D042774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8042-3FBA-482E-8E84-FF5614E1D714}" type="datetimeFigureOut">
              <a:rPr lang="en-US" smtClean="0"/>
              <a:pPr/>
              <a:t>5/24/13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17AE-8933-4E29-8793-174D042774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258042-3FBA-482E-8E84-FF5614E1D714}" type="datetimeFigureOut">
              <a:rPr lang="en-US" smtClean="0"/>
              <a:pPr/>
              <a:t>5/24/13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617AE-8933-4E29-8793-174D042774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1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" name="Group 244"/>
          <p:cNvGrpSpPr/>
          <p:nvPr/>
        </p:nvGrpSpPr>
        <p:grpSpPr>
          <a:xfrm>
            <a:off x="2200275" y="365067"/>
            <a:ext cx="4757738" cy="5035608"/>
            <a:chOff x="2085975" y="622242"/>
            <a:chExt cx="4757738" cy="5035608"/>
          </a:xfrm>
        </p:grpSpPr>
        <p:sp>
          <p:nvSpPr>
            <p:cNvPr id="1049" name="Rectangle 25"/>
            <p:cNvSpPr>
              <a:spLocks noChangeArrowheads="1"/>
            </p:cNvSpPr>
            <p:nvPr/>
          </p:nvSpPr>
          <p:spPr bwMode="auto">
            <a:xfrm>
              <a:off x="4111700" y="2862741"/>
              <a:ext cx="627062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Time (min)</a:t>
              </a:r>
              <a:endParaRPr kumimoji="0" 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050" name="Line 26"/>
            <p:cNvSpPr>
              <a:spLocks noChangeShapeType="1"/>
            </p:cNvSpPr>
            <p:nvPr/>
          </p:nvSpPr>
          <p:spPr bwMode="auto">
            <a:xfrm>
              <a:off x="2085975" y="2676525"/>
              <a:ext cx="4757738" cy="1588"/>
            </a:xfrm>
            <a:prstGeom prst="line">
              <a:avLst/>
            </a:prstGeom>
            <a:noFill/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051" name="Line 27"/>
            <p:cNvSpPr>
              <a:spLocks noChangeShapeType="1"/>
            </p:cNvSpPr>
            <p:nvPr/>
          </p:nvSpPr>
          <p:spPr bwMode="auto">
            <a:xfrm>
              <a:off x="2393950" y="2676525"/>
              <a:ext cx="1588" cy="33338"/>
            </a:xfrm>
            <a:prstGeom prst="line">
              <a:avLst/>
            </a:prstGeom>
            <a:noFill/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052" name="Rectangle 28"/>
            <p:cNvSpPr>
              <a:spLocks noChangeArrowheads="1"/>
            </p:cNvSpPr>
            <p:nvPr/>
          </p:nvSpPr>
          <p:spPr bwMode="auto">
            <a:xfrm>
              <a:off x="2365375" y="2717800"/>
              <a:ext cx="57708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1</a:t>
              </a:r>
              <a:endPara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053" name="Line 29"/>
            <p:cNvSpPr>
              <a:spLocks noChangeShapeType="1"/>
            </p:cNvSpPr>
            <p:nvPr/>
          </p:nvSpPr>
          <p:spPr bwMode="auto">
            <a:xfrm>
              <a:off x="2701925" y="2676525"/>
              <a:ext cx="1588" cy="33338"/>
            </a:xfrm>
            <a:prstGeom prst="line">
              <a:avLst/>
            </a:prstGeom>
            <a:noFill/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054" name="Rectangle 30"/>
            <p:cNvSpPr>
              <a:spLocks noChangeArrowheads="1"/>
            </p:cNvSpPr>
            <p:nvPr/>
          </p:nvSpPr>
          <p:spPr bwMode="auto">
            <a:xfrm>
              <a:off x="2673350" y="2717800"/>
              <a:ext cx="57708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2</a:t>
              </a:r>
              <a:endPara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055" name="Line 31"/>
            <p:cNvSpPr>
              <a:spLocks noChangeShapeType="1"/>
            </p:cNvSpPr>
            <p:nvPr/>
          </p:nvSpPr>
          <p:spPr bwMode="auto">
            <a:xfrm>
              <a:off x="3009900" y="2676525"/>
              <a:ext cx="1588" cy="33338"/>
            </a:xfrm>
            <a:prstGeom prst="line">
              <a:avLst/>
            </a:prstGeom>
            <a:noFill/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056" name="Rectangle 32"/>
            <p:cNvSpPr>
              <a:spLocks noChangeArrowheads="1"/>
            </p:cNvSpPr>
            <p:nvPr/>
          </p:nvSpPr>
          <p:spPr bwMode="auto">
            <a:xfrm>
              <a:off x="2981325" y="2717800"/>
              <a:ext cx="57708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3</a:t>
              </a:r>
              <a:endPara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057" name="Line 33"/>
            <p:cNvSpPr>
              <a:spLocks noChangeShapeType="1"/>
            </p:cNvSpPr>
            <p:nvPr/>
          </p:nvSpPr>
          <p:spPr bwMode="auto">
            <a:xfrm>
              <a:off x="3324225" y="2676525"/>
              <a:ext cx="1588" cy="33338"/>
            </a:xfrm>
            <a:prstGeom prst="line">
              <a:avLst/>
            </a:prstGeom>
            <a:noFill/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058" name="Rectangle 34"/>
            <p:cNvSpPr>
              <a:spLocks noChangeArrowheads="1"/>
            </p:cNvSpPr>
            <p:nvPr/>
          </p:nvSpPr>
          <p:spPr bwMode="auto">
            <a:xfrm>
              <a:off x="3295650" y="2717800"/>
              <a:ext cx="57708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4</a:t>
              </a:r>
              <a:endPara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059" name="Line 35"/>
            <p:cNvSpPr>
              <a:spLocks noChangeShapeType="1"/>
            </p:cNvSpPr>
            <p:nvPr/>
          </p:nvSpPr>
          <p:spPr bwMode="auto">
            <a:xfrm>
              <a:off x="3632200" y="2676525"/>
              <a:ext cx="1588" cy="33338"/>
            </a:xfrm>
            <a:prstGeom prst="line">
              <a:avLst/>
            </a:prstGeom>
            <a:noFill/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060" name="Rectangle 36"/>
            <p:cNvSpPr>
              <a:spLocks noChangeArrowheads="1"/>
            </p:cNvSpPr>
            <p:nvPr/>
          </p:nvSpPr>
          <p:spPr bwMode="auto">
            <a:xfrm>
              <a:off x="3603625" y="2717800"/>
              <a:ext cx="57708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5</a:t>
              </a:r>
              <a:endPara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061" name="Line 37"/>
            <p:cNvSpPr>
              <a:spLocks noChangeShapeType="1"/>
            </p:cNvSpPr>
            <p:nvPr/>
          </p:nvSpPr>
          <p:spPr bwMode="auto">
            <a:xfrm>
              <a:off x="3940175" y="2676525"/>
              <a:ext cx="1588" cy="33338"/>
            </a:xfrm>
            <a:prstGeom prst="line">
              <a:avLst/>
            </a:prstGeom>
            <a:noFill/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062" name="Rectangle 38"/>
            <p:cNvSpPr>
              <a:spLocks noChangeArrowheads="1"/>
            </p:cNvSpPr>
            <p:nvPr/>
          </p:nvSpPr>
          <p:spPr bwMode="auto">
            <a:xfrm>
              <a:off x="3911600" y="2717800"/>
              <a:ext cx="57708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6</a:t>
              </a:r>
              <a:endPara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063" name="Line 39"/>
            <p:cNvSpPr>
              <a:spLocks noChangeShapeType="1"/>
            </p:cNvSpPr>
            <p:nvPr/>
          </p:nvSpPr>
          <p:spPr bwMode="auto">
            <a:xfrm>
              <a:off x="4248150" y="2676525"/>
              <a:ext cx="1588" cy="33338"/>
            </a:xfrm>
            <a:prstGeom prst="line">
              <a:avLst/>
            </a:prstGeom>
            <a:noFill/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4219575" y="2717800"/>
              <a:ext cx="57708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7</a:t>
              </a:r>
              <a:endPara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065" name="Line 41"/>
            <p:cNvSpPr>
              <a:spLocks noChangeShapeType="1"/>
            </p:cNvSpPr>
            <p:nvPr/>
          </p:nvSpPr>
          <p:spPr bwMode="auto">
            <a:xfrm>
              <a:off x="4556125" y="2676525"/>
              <a:ext cx="1588" cy="33338"/>
            </a:xfrm>
            <a:prstGeom prst="line">
              <a:avLst/>
            </a:prstGeom>
            <a:noFill/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066" name="Rectangle 42"/>
            <p:cNvSpPr>
              <a:spLocks noChangeArrowheads="1"/>
            </p:cNvSpPr>
            <p:nvPr/>
          </p:nvSpPr>
          <p:spPr bwMode="auto">
            <a:xfrm>
              <a:off x="4527550" y="2717800"/>
              <a:ext cx="57708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8</a:t>
              </a:r>
              <a:endPara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067" name="Line 43"/>
            <p:cNvSpPr>
              <a:spLocks noChangeShapeType="1"/>
            </p:cNvSpPr>
            <p:nvPr/>
          </p:nvSpPr>
          <p:spPr bwMode="auto">
            <a:xfrm>
              <a:off x="4870450" y="2676525"/>
              <a:ext cx="1588" cy="33338"/>
            </a:xfrm>
            <a:prstGeom prst="line">
              <a:avLst/>
            </a:prstGeom>
            <a:noFill/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068" name="Rectangle 44"/>
            <p:cNvSpPr>
              <a:spLocks noChangeArrowheads="1"/>
            </p:cNvSpPr>
            <p:nvPr/>
          </p:nvSpPr>
          <p:spPr bwMode="auto">
            <a:xfrm>
              <a:off x="4841875" y="2717800"/>
              <a:ext cx="57708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9</a:t>
              </a:r>
              <a:endPara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069" name="Line 45"/>
            <p:cNvSpPr>
              <a:spLocks noChangeShapeType="1"/>
            </p:cNvSpPr>
            <p:nvPr/>
          </p:nvSpPr>
          <p:spPr bwMode="auto">
            <a:xfrm>
              <a:off x="5178425" y="2676525"/>
              <a:ext cx="1588" cy="33338"/>
            </a:xfrm>
            <a:prstGeom prst="line">
              <a:avLst/>
            </a:prstGeom>
            <a:noFill/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070" name="Rectangle 46"/>
            <p:cNvSpPr>
              <a:spLocks noChangeArrowheads="1"/>
            </p:cNvSpPr>
            <p:nvPr/>
          </p:nvSpPr>
          <p:spPr bwMode="auto">
            <a:xfrm>
              <a:off x="5129213" y="2717800"/>
              <a:ext cx="115416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10</a:t>
              </a:r>
              <a:endPara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071" name="Line 47"/>
            <p:cNvSpPr>
              <a:spLocks noChangeShapeType="1"/>
            </p:cNvSpPr>
            <p:nvPr/>
          </p:nvSpPr>
          <p:spPr bwMode="auto">
            <a:xfrm>
              <a:off x="5486400" y="2676525"/>
              <a:ext cx="1588" cy="33338"/>
            </a:xfrm>
            <a:prstGeom prst="line">
              <a:avLst/>
            </a:prstGeom>
            <a:noFill/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072" name="Rectangle 48"/>
            <p:cNvSpPr>
              <a:spLocks noChangeArrowheads="1"/>
            </p:cNvSpPr>
            <p:nvPr/>
          </p:nvSpPr>
          <p:spPr bwMode="auto">
            <a:xfrm>
              <a:off x="5437188" y="2717800"/>
              <a:ext cx="115416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11</a:t>
              </a:r>
              <a:endPara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073" name="Line 49"/>
            <p:cNvSpPr>
              <a:spLocks noChangeShapeType="1"/>
            </p:cNvSpPr>
            <p:nvPr/>
          </p:nvSpPr>
          <p:spPr bwMode="auto">
            <a:xfrm>
              <a:off x="5794375" y="2676525"/>
              <a:ext cx="1588" cy="33338"/>
            </a:xfrm>
            <a:prstGeom prst="line">
              <a:avLst/>
            </a:prstGeom>
            <a:noFill/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074" name="Rectangle 50"/>
            <p:cNvSpPr>
              <a:spLocks noChangeArrowheads="1"/>
            </p:cNvSpPr>
            <p:nvPr/>
          </p:nvSpPr>
          <p:spPr bwMode="auto">
            <a:xfrm>
              <a:off x="5745163" y="2717800"/>
              <a:ext cx="115416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12</a:t>
              </a:r>
              <a:endPara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075" name="Line 51"/>
            <p:cNvSpPr>
              <a:spLocks noChangeShapeType="1"/>
            </p:cNvSpPr>
            <p:nvPr/>
          </p:nvSpPr>
          <p:spPr bwMode="auto">
            <a:xfrm>
              <a:off x="6102350" y="2676525"/>
              <a:ext cx="1588" cy="33338"/>
            </a:xfrm>
            <a:prstGeom prst="line">
              <a:avLst/>
            </a:prstGeom>
            <a:noFill/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076" name="Rectangle 52"/>
            <p:cNvSpPr>
              <a:spLocks noChangeArrowheads="1"/>
            </p:cNvSpPr>
            <p:nvPr/>
          </p:nvSpPr>
          <p:spPr bwMode="auto">
            <a:xfrm>
              <a:off x="6053138" y="2717800"/>
              <a:ext cx="115416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13</a:t>
              </a:r>
              <a:endPara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077" name="Line 53"/>
            <p:cNvSpPr>
              <a:spLocks noChangeShapeType="1"/>
            </p:cNvSpPr>
            <p:nvPr/>
          </p:nvSpPr>
          <p:spPr bwMode="auto">
            <a:xfrm>
              <a:off x="6410325" y="2676525"/>
              <a:ext cx="1588" cy="33338"/>
            </a:xfrm>
            <a:prstGeom prst="line">
              <a:avLst/>
            </a:prstGeom>
            <a:noFill/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078" name="Rectangle 54"/>
            <p:cNvSpPr>
              <a:spLocks noChangeArrowheads="1"/>
            </p:cNvSpPr>
            <p:nvPr/>
          </p:nvSpPr>
          <p:spPr bwMode="auto">
            <a:xfrm>
              <a:off x="6361113" y="2717800"/>
              <a:ext cx="115416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14</a:t>
              </a:r>
              <a:endPara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079" name="Line 55"/>
            <p:cNvSpPr>
              <a:spLocks noChangeShapeType="1"/>
            </p:cNvSpPr>
            <p:nvPr/>
          </p:nvSpPr>
          <p:spPr bwMode="auto">
            <a:xfrm>
              <a:off x="6724650" y="2676525"/>
              <a:ext cx="1588" cy="33338"/>
            </a:xfrm>
            <a:prstGeom prst="line">
              <a:avLst/>
            </a:prstGeom>
            <a:noFill/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080" name="Rectangle 56"/>
            <p:cNvSpPr>
              <a:spLocks noChangeArrowheads="1"/>
            </p:cNvSpPr>
            <p:nvPr/>
          </p:nvSpPr>
          <p:spPr bwMode="auto">
            <a:xfrm>
              <a:off x="6675438" y="2717800"/>
              <a:ext cx="115416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15</a:t>
              </a:r>
              <a:endPara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2092325" y="1149350"/>
              <a:ext cx="4751388" cy="1485900"/>
            </a:xfrm>
            <a:custGeom>
              <a:avLst/>
              <a:gdLst/>
              <a:ahLst/>
              <a:cxnLst>
                <a:cxn ang="0">
                  <a:pos x="44" y="936"/>
                </a:cxn>
                <a:cxn ang="0">
                  <a:pos x="93" y="936"/>
                </a:cxn>
                <a:cxn ang="0">
                  <a:pos x="141" y="936"/>
                </a:cxn>
                <a:cxn ang="0">
                  <a:pos x="190" y="936"/>
                </a:cxn>
                <a:cxn ang="0">
                  <a:pos x="238" y="936"/>
                </a:cxn>
                <a:cxn ang="0">
                  <a:pos x="287" y="936"/>
                </a:cxn>
                <a:cxn ang="0">
                  <a:pos x="335" y="936"/>
                </a:cxn>
                <a:cxn ang="0">
                  <a:pos x="384" y="936"/>
                </a:cxn>
                <a:cxn ang="0">
                  <a:pos x="432" y="936"/>
                </a:cxn>
                <a:cxn ang="0">
                  <a:pos x="481" y="936"/>
                </a:cxn>
                <a:cxn ang="0">
                  <a:pos x="529" y="936"/>
                </a:cxn>
                <a:cxn ang="0">
                  <a:pos x="578" y="936"/>
                </a:cxn>
                <a:cxn ang="0">
                  <a:pos x="626" y="936"/>
                </a:cxn>
                <a:cxn ang="0">
                  <a:pos x="675" y="936"/>
                </a:cxn>
                <a:cxn ang="0">
                  <a:pos x="723" y="936"/>
                </a:cxn>
                <a:cxn ang="0">
                  <a:pos x="772" y="936"/>
                </a:cxn>
                <a:cxn ang="0">
                  <a:pos x="820" y="936"/>
                </a:cxn>
                <a:cxn ang="0">
                  <a:pos x="864" y="930"/>
                </a:cxn>
                <a:cxn ang="0">
                  <a:pos x="913" y="930"/>
                </a:cxn>
                <a:cxn ang="0">
                  <a:pos x="961" y="936"/>
                </a:cxn>
                <a:cxn ang="0">
                  <a:pos x="1010" y="930"/>
                </a:cxn>
                <a:cxn ang="0">
                  <a:pos x="1054" y="930"/>
                </a:cxn>
                <a:cxn ang="0">
                  <a:pos x="1102" y="925"/>
                </a:cxn>
                <a:cxn ang="0">
                  <a:pos x="1142" y="415"/>
                </a:cxn>
                <a:cxn ang="0">
                  <a:pos x="1177" y="750"/>
                </a:cxn>
                <a:cxn ang="0">
                  <a:pos x="1217" y="893"/>
                </a:cxn>
                <a:cxn ang="0">
                  <a:pos x="1261" y="925"/>
                </a:cxn>
                <a:cxn ang="0">
                  <a:pos x="1309" y="930"/>
                </a:cxn>
                <a:cxn ang="0">
                  <a:pos x="1358" y="930"/>
                </a:cxn>
                <a:cxn ang="0">
                  <a:pos x="1406" y="936"/>
                </a:cxn>
                <a:cxn ang="0">
                  <a:pos x="1455" y="936"/>
                </a:cxn>
                <a:cxn ang="0">
                  <a:pos x="1499" y="930"/>
                </a:cxn>
                <a:cxn ang="0">
                  <a:pos x="1543" y="930"/>
                </a:cxn>
                <a:cxn ang="0">
                  <a:pos x="1591" y="936"/>
                </a:cxn>
                <a:cxn ang="0">
                  <a:pos x="1640" y="936"/>
                </a:cxn>
                <a:cxn ang="0">
                  <a:pos x="1675" y="936"/>
                </a:cxn>
                <a:cxn ang="0">
                  <a:pos x="1724" y="936"/>
                </a:cxn>
                <a:cxn ang="0">
                  <a:pos x="1772" y="936"/>
                </a:cxn>
                <a:cxn ang="0">
                  <a:pos x="1821" y="936"/>
                </a:cxn>
                <a:cxn ang="0">
                  <a:pos x="1869" y="936"/>
                </a:cxn>
                <a:cxn ang="0">
                  <a:pos x="1918" y="936"/>
                </a:cxn>
                <a:cxn ang="0">
                  <a:pos x="1966" y="936"/>
                </a:cxn>
                <a:cxn ang="0">
                  <a:pos x="2015" y="936"/>
                </a:cxn>
                <a:cxn ang="0">
                  <a:pos x="2063" y="936"/>
                </a:cxn>
                <a:cxn ang="0">
                  <a:pos x="2112" y="936"/>
                </a:cxn>
                <a:cxn ang="0">
                  <a:pos x="2160" y="936"/>
                </a:cxn>
                <a:cxn ang="0">
                  <a:pos x="2209" y="936"/>
                </a:cxn>
                <a:cxn ang="0">
                  <a:pos x="2257" y="936"/>
                </a:cxn>
                <a:cxn ang="0">
                  <a:pos x="2306" y="936"/>
                </a:cxn>
                <a:cxn ang="0">
                  <a:pos x="2354" y="936"/>
                </a:cxn>
                <a:cxn ang="0">
                  <a:pos x="2403" y="936"/>
                </a:cxn>
                <a:cxn ang="0">
                  <a:pos x="2451" y="936"/>
                </a:cxn>
                <a:cxn ang="0">
                  <a:pos x="2500" y="936"/>
                </a:cxn>
                <a:cxn ang="0">
                  <a:pos x="2548" y="936"/>
                </a:cxn>
                <a:cxn ang="0">
                  <a:pos x="2596" y="936"/>
                </a:cxn>
                <a:cxn ang="0">
                  <a:pos x="2645" y="936"/>
                </a:cxn>
                <a:cxn ang="0">
                  <a:pos x="2693" y="936"/>
                </a:cxn>
                <a:cxn ang="0">
                  <a:pos x="2742" y="936"/>
                </a:cxn>
                <a:cxn ang="0">
                  <a:pos x="2790" y="936"/>
                </a:cxn>
                <a:cxn ang="0">
                  <a:pos x="2839" y="936"/>
                </a:cxn>
                <a:cxn ang="0">
                  <a:pos x="2887" y="936"/>
                </a:cxn>
                <a:cxn ang="0">
                  <a:pos x="2936" y="936"/>
                </a:cxn>
                <a:cxn ang="0">
                  <a:pos x="2984" y="936"/>
                </a:cxn>
              </a:cxnLst>
              <a:rect l="0" t="0" r="r" b="b"/>
              <a:pathLst>
                <a:path w="2993" h="936">
                  <a:moveTo>
                    <a:pt x="0" y="936"/>
                  </a:moveTo>
                  <a:lnTo>
                    <a:pt x="4" y="936"/>
                  </a:lnTo>
                  <a:lnTo>
                    <a:pt x="9" y="936"/>
                  </a:lnTo>
                  <a:lnTo>
                    <a:pt x="13" y="936"/>
                  </a:lnTo>
                  <a:lnTo>
                    <a:pt x="18" y="936"/>
                  </a:lnTo>
                  <a:lnTo>
                    <a:pt x="22" y="936"/>
                  </a:lnTo>
                  <a:lnTo>
                    <a:pt x="27" y="936"/>
                  </a:lnTo>
                  <a:lnTo>
                    <a:pt x="31" y="936"/>
                  </a:lnTo>
                  <a:lnTo>
                    <a:pt x="35" y="936"/>
                  </a:lnTo>
                  <a:lnTo>
                    <a:pt x="40" y="936"/>
                  </a:lnTo>
                  <a:lnTo>
                    <a:pt x="44" y="936"/>
                  </a:lnTo>
                  <a:lnTo>
                    <a:pt x="49" y="936"/>
                  </a:lnTo>
                  <a:lnTo>
                    <a:pt x="53" y="936"/>
                  </a:lnTo>
                  <a:lnTo>
                    <a:pt x="57" y="936"/>
                  </a:lnTo>
                  <a:lnTo>
                    <a:pt x="62" y="936"/>
                  </a:lnTo>
                  <a:lnTo>
                    <a:pt x="66" y="936"/>
                  </a:lnTo>
                  <a:lnTo>
                    <a:pt x="71" y="936"/>
                  </a:lnTo>
                  <a:lnTo>
                    <a:pt x="75" y="936"/>
                  </a:lnTo>
                  <a:lnTo>
                    <a:pt x="79" y="936"/>
                  </a:lnTo>
                  <a:lnTo>
                    <a:pt x="84" y="936"/>
                  </a:lnTo>
                  <a:lnTo>
                    <a:pt x="88" y="936"/>
                  </a:lnTo>
                  <a:lnTo>
                    <a:pt x="93" y="936"/>
                  </a:lnTo>
                  <a:lnTo>
                    <a:pt x="97" y="936"/>
                  </a:lnTo>
                  <a:lnTo>
                    <a:pt x="101" y="936"/>
                  </a:lnTo>
                  <a:lnTo>
                    <a:pt x="106" y="936"/>
                  </a:lnTo>
                  <a:lnTo>
                    <a:pt x="110" y="936"/>
                  </a:lnTo>
                  <a:lnTo>
                    <a:pt x="115" y="936"/>
                  </a:lnTo>
                  <a:lnTo>
                    <a:pt x="119" y="936"/>
                  </a:lnTo>
                  <a:lnTo>
                    <a:pt x="124" y="936"/>
                  </a:lnTo>
                  <a:lnTo>
                    <a:pt x="128" y="936"/>
                  </a:lnTo>
                  <a:lnTo>
                    <a:pt x="132" y="936"/>
                  </a:lnTo>
                  <a:lnTo>
                    <a:pt x="137" y="936"/>
                  </a:lnTo>
                  <a:lnTo>
                    <a:pt x="141" y="936"/>
                  </a:lnTo>
                  <a:lnTo>
                    <a:pt x="146" y="936"/>
                  </a:lnTo>
                  <a:lnTo>
                    <a:pt x="150" y="936"/>
                  </a:lnTo>
                  <a:lnTo>
                    <a:pt x="154" y="936"/>
                  </a:lnTo>
                  <a:lnTo>
                    <a:pt x="159" y="936"/>
                  </a:lnTo>
                  <a:lnTo>
                    <a:pt x="163" y="936"/>
                  </a:lnTo>
                  <a:lnTo>
                    <a:pt x="168" y="936"/>
                  </a:lnTo>
                  <a:lnTo>
                    <a:pt x="172" y="936"/>
                  </a:lnTo>
                  <a:lnTo>
                    <a:pt x="176" y="936"/>
                  </a:lnTo>
                  <a:lnTo>
                    <a:pt x="181" y="936"/>
                  </a:lnTo>
                  <a:lnTo>
                    <a:pt x="185" y="936"/>
                  </a:lnTo>
                  <a:lnTo>
                    <a:pt x="190" y="936"/>
                  </a:lnTo>
                  <a:lnTo>
                    <a:pt x="194" y="936"/>
                  </a:lnTo>
                  <a:lnTo>
                    <a:pt x="198" y="936"/>
                  </a:lnTo>
                  <a:lnTo>
                    <a:pt x="203" y="936"/>
                  </a:lnTo>
                  <a:lnTo>
                    <a:pt x="207" y="936"/>
                  </a:lnTo>
                  <a:lnTo>
                    <a:pt x="212" y="936"/>
                  </a:lnTo>
                  <a:lnTo>
                    <a:pt x="216" y="936"/>
                  </a:lnTo>
                  <a:lnTo>
                    <a:pt x="220" y="936"/>
                  </a:lnTo>
                  <a:lnTo>
                    <a:pt x="225" y="936"/>
                  </a:lnTo>
                  <a:lnTo>
                    <a:pt x="229" y="936"/>
                  </a:lnTo>
                  <a:lnTo>
                    <a:pt x="234" y="936"/>
                  </a:lnTo>
                  <a:lnTo>
                    <a:pt x="238" y="936"/>
                  </a:lnTo>
                  <a:lnTo>
                    <a:pt x="243" y="936"/>
                  </a:lnTo>
                  <a:lnTo>
                    <a:pt x="247" y="936"/>
                  </a:lnTo>
                  <a:lnTo>
                    <a:pt x="251" y="936"/>
                  </a:lnTo>
                  <a:lnTo>
                    <a:pt x="256" y="936"/>
                  </a:lnTo>
                  <a:lnTo>
                    <a:pt x="260" y="936"/>
                  </a:lnTo>
                  <a:lnTo>
                    <a:pt x="265" y="936"/>
                  </a:lnTo>
                  <a:lnTo>
                    <a:pt x="269" y="936"/>
                  </a:lnTo>
                  <a:lnTo>
                    <a:pt x="273" y="936"/>
                  </a:lnTo>
                  <a:lnTo>
                    <a:pt x="278" y="936"/>
                  </a:lnTo>
                  <a:lnTo>
                    <a:pt x="282" y="936"/>
                  </a:lnTo>
                  <a:lnTo>
                    <a:pt x="287" y="936"/>
                  </a:lnTo>
                  <a:lnTo>
                    <a:pt x="291" y="936"/>
                  </a:lnTo>
                  <a:lnTo>
                    <a:pt x="295" y="936"/>
                  </a:lnTo>
                  <a:lnTo>
                    <a:pt x="300" y="936"/>
                  </a:lnTo>
                  <a:lnTo>
                    <a:pt x="304" y="936"/>
                  </a:lnTo>
                  <a:lnTo>
                    <a:pt x="309" y="936"/>
                  </a:lnTo>
                  <a:lnTo>
                    <a:pt x="313" y="936"/>
                  </a:lnTo>
                  <a:lnTo>
                    <a:pt x="317" y="936"/>
                  </a:lnTo>
                  <a:lnTo>
                    <a:pt x="322" y="936"/>
                  </a:lnTo>
                  <a:lnTo>
                    <a:pt x="326" y="936"/>
                  </a:lnTo>
                  <a:lnTo>
                    <a:pt x="331" y="936"/>
                  </a:lnTo>
                  <a:lnTo>
                    <a:pt x="335" y="936"/>
                  </a:lnTo>
                  <a:lnTo>
                    <a:pt x="340" y="936"/>
                  </a:lnTo>
                  <a:lnTo>
                    <a:pt x="344" y="936"/>
                  </a:lnTo>
                  <a:lnTo>
                    <a:pt x="348" y="936"/>
                  </a:lnTo>
                  <a:lnTo>
                    <a:pt x="353" y="936"/>
                  </a:lnTo>
                  <a:lnTo>
                    <a:pt x="357" y="936"/>
                  </a:lnTo>
                  <a:lnTo>
                    <a:pt x="362" y="936"/>
                  </a:lnTo>
                  <a:lnTo>
                    <a:pt x="366" y="936"/>
                  </a:lnTo>
                  <a:lnTo>
                    <a:pt x="370" y="936"/>
                  </a:lnTo>
                  <a:lnTo>
                    <a:pt x="375" y="936"/>
                  </a:lnTo>
                  <a:lnTo>
                    <a:pt x="379" y="936"/>
                  </a:lnTo>
                  <a:lnTo>
                    <a:pt x="384" y="936"/>
                  </a:lnTo>
                  <a:lnTo>
                    <a:pt x="388" y="936"/>
                  </a:lnTo>
                  <a:lnTo>
                    <a:pt x="392" y="936"/>
                  </a:lnTo>
                  <a:lnTo>
                    <a:pt x="397" y="936"/>
                  </a:lnTo>
                  <a:lnTo>
                    <a:pt x="401" y="936"/>
                  </a:lnTo>
                  <a:lnTo>
                    <a:pt x="406" y="936"/>
                  </a:lnTo>
                  <a:lnTo>
                    <a:pt x="410" y="936"/>
                  </a:lnTo>
                  <a:lnTo>
                    <a:pt x="414" y="936"/>
                  </a:lnTo>
                  <a:lnTo>
                    <a:pt x="419" y="936"/>
                  </a:lnTo>
                  <a:lnTo>
                    <a:pt x="423" y="936"/>
                  </a:lnTo>
                  <a:lnTo>
                    <a:pt x="428" y="936"/>
                  </a:lnTo>
                  <a:lnTo>
                    <a:pt x="432" y="936"/>
                  </a:lnTo>
                  <a:lnTo>
                    <a:pt x="436" y="936"/>
                  </a:lnTo>
                  <a:lnTo>
                    <a:pt x="441" y="936"/>
                  </a:lnTo>
                  <a:lnTo>
                    <a:pt x="445" y="936"/>
                  </a:lnTo>
                  <a:lnTo>
                    <a:pt x="450" y="936"/>
                  </a:lnTo>
                  <a:lnTo>
                    <a:pt x="454" y="936"/>
                  </a:lnTo>
                  <a:lnTo>
                    <a:pt x="459" y="936"/>
                  </a:lnTo>
                  <a:lnTo>
                    <a:pt x="463" y="936"/>
                  </a:lnTo>
                  <a:lnTo>
                    <a:pt x="467" y="936"/>
                  </a:lnTo>
                  <a:lnTo>
                    <a:pt x="472" y="936"/>
                  </a:lnTo>
                  <a:lnTo>
                    <a:pt x="476" y="936"/>
                  </a:lnTo>
                  <a:lnTo>
                    <a:pt x="481" y="936"/>
                  </a:lnTo>
                  <a:lnTo>
                    <a:pt x="485" y="936"/>
                  </a:lnTo>
                  <a:lnTo>
                    <a:pt x="489" y="936"/>
                  </a:lnTo>
                  <a:lnTo>
                    <a:pt x="494" y="936"/>
                  </a:lnTo>
                  <a:lnTo>
                    <a:pt x="498" y="936"/>
                  </a:lnTo>
                  <a:lnTo>
                    <a:pt x="503" y="936"/>
                  </a:lnTo>
                  <a:lnTo>
                    <a:pt x="507" y="936"/>
                  </a:lnTo>
                  <a:lnTo>
                    <a:pt x="511" y="936"/>
                  </a:lnTo>
                  <a:lnTo>
                    <a:pt x="516" y="936"/>
                  </a:lnTo>
                  <a:lnTo>
                    <a:pt x="520" y="936"/>
                  </a:lnTo>
                  <a:lnTo>
                    <a:pt x="525" y="936"/>
                  </a:lnTo>
                  <a:lnTo>
                    <a:pt x="529" y="936"/>
                  </a:lnTo>
                  <a:lnTo>
                    <a:pt x="533" y="936"/>
                  </a:lnTo>
                  <a:lnTo>
                    <a:pt x="538" y="936"/>
                  </a:lnTo>
                  <a:lnTo>
                    <a:pt x="542" y="936"/>
                  </a:lnTo>
                  <a:lnTo>
                    <a:pt x="547" y="936"/>
                  </a:lnTo>
                  <a:lnTo>
                    <a:pt x="551" y="936"/>
                  </a:lnTo>
                  <a:lnTo>
                    <a:pt x="556" y="936"/>
                  </a:lnTo>
                  <a:lnTo>
                    <a:pt x="560" y="936"/>
                  </a:lnTo>
                  <a:lnTo>
                    <a:pt x="564" y="936"/>
                  </a:lnTo>
                  <a:lnTo>
                    <a:pt x="569" y="936"/>
                  </a:lnTo>
                  <a:lnTo>
                    <a:pt x="573" y="936"/>
                  </a:lnTo>
                  <a:lnTo>
                    <a:pt x="578" y="936"/>
                  </a:lnTo>
                  <a:lnTo>
                    <a:pt x="582" y="936"/>
                  </a:lnTo>
                  <a:lnTo>
                    <a:pt x="586" y="936"/>
                  </a:lnTo>
                  <a:lnTo>
                    <a:pt x="591" y="936"/>
                  </a:lnTo>
                  <a:lnTo>
                    <a:pt x="595" y="936"/>
                  </a:lnTo>
                  <a:lnTo>
                    <a:pt x="600" y="936"/>
                  </a:lnTo>
                  <a:lnTo>
                    <a:pt x="604" y="936"/>
                  </a:lnTo>
                  <a:lnTo>
                    <a:pt x="608" y="936"/>
                  </a:lnTo>
                  <a:lnTo>
                    <a:pt x="613" y="936"/>
                  </a:lnTo>
                  <a:lnTo>
                    <a:pt x="617" y="936"/>
                  </a:lnTo>
                  <a:lnTo>
                    <a:pt x="622" y="936"/>
                  </a:lnTo>
                  <a:lnTo>
                    <a:pt x="626" y="936"/>
                  </a:lnTo>
                  <a:lnTo>
                    <a:pt x="630" y="936"/>
                  </a:lnTo>
                  <a:lnTo>
                    <a:pt x="635" y="936"/>
                  </a:lnTo>
                  <a:lnTo>
                    <a:pt x="639" y="936"/>
                  </a:lnTo>
                  <a:lnTo>
                    <a:pt x="644" y="936"/>
                  </a:lnTo>
                  <a:lnTo>
                    <a:pt x="648" y="936"/>
                  </a:lnTo>
                  <a:lnTo>
                    <a:pt x="652" y="936"/>
                  </a:lnTo>
                  <a:lnTo>
                    <a:pt x="657" y="936"/>
                  </a:lnTo>
                  <a:lnTo>
                    <a:pt x="661" y="936"/>
                  </a:lnTo>
                  <a:lnTo>
                    <a:pt x="666" y="936"/>
                  </a:lnTo>
                  <a:lnTo>
                    <a:pt x="670" y="936"/>
                  </a:lnTo>
                  <a:lnTo>
                    <a:pt x="675" y="936"/>
                  </a:lnTo>
                  <a:lnTo>
                    <a:pt x="679" y="936"/>
                  </a:lnTo>
                  <a:lnTo>
                    <a:pt x="683" y="936"/>
                  </a:lnTo>
                  <a:lnTo>
                    <a:pt x="688" y="936"/>
                  </a:lnTo>
                  <a:lnTo>
                    <a:pt x="692" y="936"/>
                  </a:lnTo>
                  <a:lnTo>
                    <a:pt x="697" y="936"/>
                  </a:lnTo>
                  <a:lnTo>
                    <a:pt x="701" y="936"/>
                  </a:lnTo>
                  <a:lnTo>
                    <a:pt x="705" y="936"/>
                  </a:lnTo>
                  <a:lnTo>
                    <a:pt x="710" y="936"/>
                  </a:lnTo>
                  <a:lnTo>
                    <a:pt x="714" y="936"/>
                  </a:lnTo>
                  <a:lnTo>
                    <a:pt x="719" y="936"/>
                  </a:lnTo>
                  <a:lnTo>
                    <a:pt x="723" y="936"/>
                  </a:lnTo>
                  <a:lnTo>
                    <a:pt x="727" y="936"/>
                  </a:lnTo>
                  <a:lnTo>
                    <a:pt x="732" y="936"/>
                  </a:lnTo>
                  <a:lnTo>
                    <a:pt x="736" y="936"/>
                  </a:lnTo>
                  <a:lnTo>
                    <a:pt x="741" y="936"/>
                  </a:lnTo>
                  <a:lnTo>
                    <a:pt x="745" y="936"/>
                  </a:lnTo>
                  <a:lnTo>
                    <a:pt x="749" y="936"/>
                  </a:lnTo>
                  <a:lnTo>
                    <a:pt x="754" y="936"/>
                  </a:lnTo>
                  <a:lnTo>
                    <a:pt x="758" y="936"/>
                  </a:lnTo>
                  <a:lnTo>
                    <a:pt x="763" y="936"/>
                  </a:lnTo>
                  <a:lnTo>
                    <a:pt x="767" y="936"/>
                  </a:lnTo>
                  <a:lnTo>
                    <a:pt x="772" y="936"/>
                  </a:lnTo>
                  <a:lnTo>
                    <a:pt x="776" y="936"/>
                  </a:lnTo>
                  <a:lnTo>
                    <a:pt x="780" y="936"/>
                  </a:lnTo>
                  <a:lnTo>
                    <a:pt x="785" y="936"/>
                  </a:lnTo>
                  <a:lnTo>
                    <a:pt x="789" y="936"/>
                  </a:lnTo>
                  <a:lnTo>
                    <a:pt x="794" y="936"/>
                  </a:lnTo>
                  <a:lnTo>
                    <a:pt x="798" y="936"/>
                  </a:lnTo>
                  <a:lnTo>
                    <a:pt x="802" y="936"/>
                  </a:lnTo>
                  <a:lnTo>
                    <a:pt x="807" y="936"/>
                  </a:lnTo>
                  <a:lnTo>
                    <a:pt x="811" y="936"/>
                  </a:lnTo>
                  <a:lnTo>
                    <a:pt x="816" y="936"/>
                  </a:lnTo>
                  <a:lnTo>
                    <a:pt x="820" y="936"/>
                  </a:lnTo>
                  <a:lnTo>
                    <a:pt x="824" y="936"/>
                  </a:lnTo>
                  <a:lnTo>
                    <a:pt x="829" y="936"/>
                  </a:lnTo>
                  <a:lnTo>
                    <a:pt x="833" y="936"/>
                  </a:lnTo>
                  <a:lnTo>
                    <a:pt x="838" y="936"/>
                  </a:lnTo>
                  <a:lnTo>
                    <a:pt x="842" y="936"/>
                  </a:lnTo>
                  <a:lnTo>
                    <a:pt x="846" y="925"/>
                  </a:lnTo>
                  <a:lnTo>
                    <a:pt x="846" y="930"/>
                  </a:lnTo>
                  <a:lnTo>
                    <a:pt x="851" y="930"/>
                  </a:lnTo>
                  <a:lnTo>
                    <a:pt x="855" y="930"/>
                  </a:lnTo>
                  <a:lnTo>
                    <a:pt x="860" y="930"/>
                  </a:lnTo>
                  <a:lnTo>
                    <a:pt x="864" y="930"/>
                  </a:lnTo>
                  <a:lnTo>
                    <a:pt x="868" y="930"/>
                  </a:lnTo>
                  <a:lnTo>
                    <a:pt x="873" y="930"/>
                  </a:lnTo>
                  <a:lnTo>
                    <a:pt x="877" y="930"/>
                  </a:lnTo>
                  <a:lnTo>
                    <a:pt x="882" y="930"/>
                  </a:lnTo>
                  <a:lnTo>
                    <a:pt x="886" y="930"/>
                  </a:lnTo>
                  <a:lnTo>
                    <a:pt x="891" y="936"/>
                  </a:lnTo>
                  <a:lnTo>
                    <a:pt x="895" y="936"/>
                  </a:lnTo>
                  <a:lnTo>
                    <a:pt x="899" y="936"/>
                  </a:lnTo>
                  <a:lnTo>
                    <a:pt x="904" y="930"/>
                  </a:lnTo>
                  <a:lnTo>
                    <a:pt x="908" y="936"/>
                  </a:lnTo>
                  <a:lnTo>
                    <a:pt x="913" y="930"/>
                  </a:lnTo>
                  <a:lnTo>
                    <a:pt x="917" y="936"/>
                  </a:lnTo>
                  <a:lnTo>
                    <a:pt x="921" y="936"/>
                  </a:lnTo>
                  <a:lnTo>
                    <a:pt x="926" y="936"/>
                  </a:lnTo>
                  <a:lnTo>
                    <a:pt x="930" y="936"/>
                  </a:lnTo>
                  <a:lnTo>
                    <a:pt x="935" y="936"/>
                  </a:lnTo>
                  <a:lnTo>
                    <a:pt x="939" y="936"/>
                  </a:lnTo>
                  <a:lnTo>
                    <a:pt x="943" y="936"/>
                  </a:lnTo>
                  <a:lnTo>
                    <a:pt x="948" y="936"/>
                  </a:lnTo>
                  <a:lnTo>
                    <a:pt x="952" y="936"/>
                  </a:lnTo>
                  <a:lnTo>
                    <a:pt x="957" y="936"/>
                  </a:lnTo>
                  <a:lnTo>
                    <a:pt x="961" y="936"/>
                  </a:lnTo>
                  <a:lnTo>
                    <a:pt x="965" y="936"/>
                  </a:lnTo>
                  <a:lnTo>
                    <a:pt x="970" y="936"/>
                  </a:lnTo>
                  <a:lnTo>
                    <a:pt x="974" y="936"/>
                  </a:lnTo>
                  <a:lnTo>
                    <a:pt x="979" y="936"/>
                  </a:lnTo>
                  <a:lnTo>
                    <a:pt x="983" y="936"/>
                  </a:lnTo>
                  <a:lnTo>
                    <a:pt x="988" y="936"/>
                  </a:lnTo>
                  <a:lnTo>
                    <a:pt x="992" y="936"/>
                  </a:lnTo>
                  <a:lnTo>
                    <a:pt x="996" y="936"/>
                  </a:lnTo>
                  <a:lnTo>
                    <a:pt x="1001" y="936"/>
                  </a:lnTo>
                  <a:lnTo>
                    <a:pt x="1005" y="936"/>
                  </a:lnTo>
                  <a:lnTo>
                    <a:pt x="1010" y="930"/>
                  </a:lnTo>
                  <a:lnTo>
                    <a:pt x="1014" y="936"/>
                  </a:lnTo>
                  <a:lnTo>
                    <a:pt x="1018" y="930"/>
                  </a:lnTo>
                  <a:lnTo>
                    <a:pt x="1018" y="936"/>
                  </a:lnTo>
                  <a:lnTo>
                    <a:pt x="1023" y="936"/>
                  </a:lnTo>
                  <a:lnTo>
                    <a:pt x="1027" y="930"/>
                  </a:lnTo>
                  <a:lnTo>
                    <a:pt x="1032" y="936"/>
                  </a:lnTo>
                  <a:lnTo>
                    <a:pt x="1036" y="936"/>
                  </a:lnTo>
                  <a:lnTo>
                    <a:pt x="1040" y="936"/>
                  </a:lnTo>
                  <a:lnTo>
                    <a:pt x="1045" y="930"/>
                  </a:lnTo>
                  <a:lnTo>
                    <a:pt x="1049" y="930"/>
                  </a:lnTo>
                  <a:lnTo>
                    <a:pt x="1054" y="930"/>
                  </a:lnTo>
                  <a:lnTo>
                    <a:pt x="1058" y="930"/>
                  </a:lnTo>
                  <a:lnTo>
                    <a:pt x="1062" y="930"/>
                  </a:lnTo>
                  <a:lnTo>
                    <a:pt x="1067" y="930"/>
                  </a:lnTo>
                  <a:lnTo>
                    <a:pt x="1071" y="930"/>
                  </a:lnTo>
                  <a:lnTo>
                    <a:pt x="1076" y="930"/>
                  </a:lnTo>
                  <a:lnTo>
                    <a:pt x="1080" y="930"/>
                  </a:lnTo>
                  <a:lnTo>
                    <a:pt x="1084" y="930"/>
                  </a:lnTo>
                  <a:lnTo>
                    <a:pt x="1089" y="930"/>
                  </a:lnTo>
                  <a:lnTo>
                    <a:pt x="1093" y="930"/>
                  </a:lnTo>
                  <a:lnTo>
                    <a:pt x="1098" y="925"/>
                  </a:lnTo>
                  <a:lnTo>
                    <a:pt x="1102" y="925"/>
                  </a:lnTo>
                  <a:lnTo>
                    <a:pt x="1107" y="925"/>
                  </a:lnTo>
                  <a:lnTo>
                    <a:pt x="1111" y="930"/>
                  </a:lnTo>
                  <a:lnTo>
                    <a:pt x="1115" y="925"/>
                  </a:lnTo>
                  <a:lnTo>
                    <a:pt x="1120" y="925"/>
                  </a:lnTo>
                  <a:lnTo>
                    <a:pt x="1120" y="930"/>
                  </a:lnTo>
                  <a:lnTo>
                    <a:pt x="1124" y="930"/>
                  </a:lnTo>
                  <a:lnTo>
                    <a:pt x="1129" y="920"/>
                  </a:lnTo>
                  <a:lnTo>
                    <a:pt x="1133" y="872"/>
                  </a:lnTo>
                  <a:lnTo>
                    <a:pt x="1137" y="760"/>
                  </a:lnTo>
                  <a:lnTo>
                    <a:pt x="1142" y="606"/>
                  </a:lnTo>
                  <a:lnTo>
                    <a:pt x="1142" y="415"/>
                  </a:lnTo>
                  <a:lnTo>
                    <a:pt x="1142" y="606"/>
                  </a:lnTo>
                  <a:lnTo>
                    <a:pt x="1142" y="415"/>
                  </a:lnTo>
                  <a:lnTo>
                    <a:pt x="1146" y="213"/>
                  </a:lnTo>
                  <a:lnTo>
                    <a:pt x="1151" y="59"/>
                  </a:lnTo>
                  <a:lnTo>
                    <a:pt x="1155" y="0"/>
                  </a:lnTo>
                  <a:lnTo>
                    <a:pt x="1159" y="112"/>
                  </a:lnTo>
                  <a:lnTo>
                    <a:pt x="1164" y="202"/>
                  </a:lnTo>
                  <a:lnTo>
                    <a:pt x="1168" y="351"/>
                  </a:lnTo>
                  <a:lnTo>
                    <a:pt x="1168" y="495"/>
                  </a:lnTo>
                  <a:lnTo>
                    <a:pt x="1173" y="633"/>
                  </a:lnTo>
                  <a:lnTo>
                    <a:pt x="1177" y="750"/>
                  </a:lnTo>
                  <a:lnTo>
                    <a:pt x="1181" y="808"/>
                  </a:lnTo>
                  <a:lnTo>
                    <a:pt x="1186" y="861"/>
                  </a:lnTo>
                  <a:lnTo>
                    <a:pt x="1190" y="872"/>
                  </a:lnTo>
                  <a:lnTo>
                    <a:pt x="1195" y="888"/>
                  </a:lnTo>
                  <a:lnTo>
                    <a:pt x="1195" y="893"/>
                  </a:lnTo>
                  <a:lnTo>
                    <a:pt x="1199" y="898"/>
                  </a:lnTo>
                  <a:lnTo>
                    <a:pt x="1204" y="893"/>
                  </a:lnTo>
                  <a:lnTo>
                    <a:pt x="1208" y="893"/>
                  </a:lnTo>
                  <a:lnTo>
                    <a:pt x="1212" y="893"/>
                  </a:lnTo>
                  <a:lnTo>
                    <a:pt x="1217" y="888"/>
                  </a:lnTo>
                  <a:lnTo>
                    <a:pt x="1217" y="893"/>
                  </a:lnTo>
                  <a:lnTo>
                    <a:pt x="1221" y="893"/>
                  </a:lnTo>
                  <a:lnTo>
                    <a:pt x="1226" y="893"/>
                  </a:lnTo>
                  <a:lnTo>
                    <a:pt x="1230" y="893"/>
                  </a:lnTo>
                  <a:lnTo>
                    <a:pt x="1234" y="898"/>
                  </a:lnTo>
                  <a:lnTo>
                    <a:pt x="1239" y="904"/>
                  </a:lnTo>
                  <a:lnTo>
                    <a:pt x="1243" y="909"/>
                  </a:lnTo>
                  <a:lnTo>
                    <a:pt x="1243" y="914"/>
                  </a:lnTo>
                  <a:lnTo>
                    <a:pt x="1248" y="914"/>
                  </a:lnTo>
                  <a:lnTo>
                    <a:pt x="1252" y="920"/>
                  </a:lnTo>
                  <a:lnTo>
                    <a:pt x="1256" y="920"/>
                  </a:lnTo>
                  <a:lnTo>
                    <a:pt x="1261" y="925"/>
                  </a:lnTo>
                  <a:lnTo>
                    <a:pt x="1265" y="925"/>
                  </a:lnTo>
                  <a:lnTo>
                    <a:pt x="1270" y="925"/>
                  </a:lnTo>
                  <a:lnTo>
                    <a:pt x="1274" y="925"/>
                  </a:lnTo>
                  <a:lnTo>
                    <a:pt x="1278" y="925"/>
                  </a:lnTo>
                  <a:lnTo>
                    <a:pt x="1283" y="925"/>
                  </a:lnTo>
                  <a:lnTo>
                    <a:pt x="1287" y="925"/>
                  </a:lnTo>
                  <a:lnTo>
                    <a:pt x="1292" y="930"/>
                  </a:lnTo>
                  <a:lnTo>
                    <a:pt x="1296" y="930"/>
                  </a:lnTo>
                  <a:lnTo>
                    <a:pt x="1300" y="930"/>
                  </a:lnTo>
                  <a:lnTo>
                    <a:pt x="1305" y="930"/>
                  </a:lnTo>
                  <a:lnTo>
                    <a:pt x="1309" y="930"/>
                  </a:lnTo>
                  <a:lnTo>
                    <a:pt x="1314" y="930"/>
                  </a:lnTo>
                  <a:lnTo>
                    <a:pt x="1318" y="930"/>
                  </a:lnTo>
                  <a:lnTo>
                    <a:pt x="1323" y="930"/>
                  </a:lnTo>
                  <a:lnTo>
                    <a:pt x="1327" y="930"/>
                  </a:lnTo>
                  <a:lnTo>
                    <a:pt x="1331" y="930"/>
                  </a:lnTo>
                  <a:lnTo>
                    <a:pt x="1336" y="930"/>
                  </a:lnTo>
                  <a:lnTo>
                    <a:pt x="1340" y="930"/>
                  </a:lnTo>
                  <a:lnTo>
                    <a:pt x="1345" y="930"/>
                  </a:lnTo>
                  <a:lnTo>
                    <a:pt x="1349" y="930"/>
                  </a:lnTo>
                  <a:lnTo>
                    <a:pt x="1353" y="930"/>
                  </a:lnTo>
                  <a:lnTo>
                    <a:pt x="1358" y="930"/>
                  </a:lnTo>
                  <a:lnTo>
                    <a:pt x="1362" y="930"/>
                  </a:lnTo>
                  <a:lnTo>
                    <a:pt x="1367" y="930"/>
                  </a:lnTo>
                  <a:lnTo>
                    <a:pt x="1371" y="930"/>
                  </a:lnTo>
                  <a:lnTo>
                    <a:pt x="1375" y="936"/>
                  </a:lnTo>
                  <a:lnTo>
                    <a:pt x="1380" y="930"/>
                  </a:lnTo>
                  <a:lnTo>
                    <a:pt x="1384" y="936"/>
                  </a:lnTo>
                  <a:lnTo>
                    <a:pt x="1389" y="936"/>
                  </a:lnTo>
                  <a:lnTo>
                    <a:pt x="1393" y="936"/>
                  </a:lnTo>
                  <a:lnTo>
                    <a:pt x="1397" y="936"/>
                  </a:lnTo>
                  <a:lnTo>
                    <a:pt x="1402" y="936"/>
                  </a:lnTo>
                  <a:lnTo>
                    <a:pt x="1406" y="936"/>
                  </a:lnTo>
                  <a:lnTo>
                    <a:pt x="1411" y="936"/>
                  </a:lnTo>
                  <a:lnTo>
                    <a:pt x="1415" y="936"/>
                  </a:lnTo>
                  <a:lnTo>
                    <a:pt x="1420" y="936"/>
                  </a:lnTo>
                  <a:lnTo>
                    <a:pt x="1424" y="930"/>
                  </a:lnTo>
                  <a:lnTo>
                    <a:pt x="1428" y="936"/>
                  </a:lnTo>
                  <a:lnTo>
                    <a:pt x="1433" y="936"/>
                  </a:lnTo>
                  <a:lnTo>
                    <a:pt x="1437" y="936"/>
                  </a:lnTo>
                  <a:lnTo>
                    <a:pt x="1442" y="936"/>
                  </a:lnTo>
                  <a:lnTo>
                    <a:pt x="1446" y="936"/>
                  </a:lnTo>
                  <a:lnTo>
                    <a:pt x="1450" y="936"/>
                  </a:lnTo>
                  <a:lnTo>
                    <a:pt x="1455" y="936"/>
                  </a:lnTo>
                  <a:lnTo>
                    <a:pt x="1459" y="936"/>
                  </a:lnTo>
                  <a:lnTo>
                    <a:pt x="1464" y="936"/>
                  </a:lnTo>
                  <a:lnTo>
                    <a:pt x="1468" y="936"/>
                  </a:lnTo>
                  <a:lnTo>
                    <a:pt x="1472" y="936"/>
                  </a:lnTo>
                  <a:lnTo>
                    <a:pt x="1477" y="936"/>
                  </a:lnTo>
                  <a:lnTo>
                    <a:pt x="1481" y="936"/>
                  </a:lnTo>
                  <a:lnTo>
                    <a:pt x="1486" y="930"/>
                  </a:lnTo>
                  <a:lnTo>
                    <a:pt x="1490" y="930"/>
                  </a:lnTo>
                  <a:lnTo>
                    <a:pt x="1490" y="936"/>
                  </a:lnTo>
                  <a:lnTo>
                    <a:pt x="1494" y="936"/>
                  </a:lnTo>
                  <a:lnTo>
                    <a:pt x="1499" y="930"/>
                  </a:lnTo>
                  <a:lnTo>
                    <a:pt x="1503" y="936"/>
                  </a:lnTo>
                  <a:lnTo>
                    <a:pt x="1508" y="936"/>
                  </a:lnTo>
                  <a:lnTo>
                    <a:pt x="1512" y="936"/>
                  </a:lnTo>
                  <a:lnTo>
                    <a:pt x="1516" y="930"/>
                  </a:lnTo>
                  <a:lnTo>
                    <a:pt x="1516" y="936"/>
                  </a:lnTo>
                  <a:lnTo>
                    <a:pt x="1521" y="936"/>
                  </a:lnTo>
                  <a:lnTo>
                    <a:pt x="1525" y="936"/>
                  </a:lnTo>
                  <a:lnTo>
                    <a:pt x="1530" y="936"/>
                  </a:lnTo>
                  <a:lnTo>
                    <a:pt x="1534" y="930"/>
                  </a:lnTo>
                  <a:lnTo>
                    <a:pt x="1539" y="936"/>
                  </a:lnTo>
                  <a:lnTo>
                    <a:pt x="1543" y="930"/>
                  </a:lnTo>
                  <a:lnTo>
                    <a:pt x="1547" y="936"/>
                  </a:lnTo>
                  <a:lnTo>
                    <a:pt x="1552" y="936"/>
                  </a:lnTo>
                  <a:lnTo>
                    <a:pt x="1556" y="936"/>
                  </a:lnTo>
                  <a:lnTo>
                    <a:pt x="1561" y="936"/>
                  </a:lnTo>
                  <a:lnTo>
                    <a:pt x="1565" y="936"/>
                  </a:lnTo>
                  <a:lnTo>
                    <a:pt x="1569" y="936"/>
                  </a:lnTo>
                  <a:lnTo>
                    <a:pt x="1574" y="936"/>
                  </a:lnTo>
                  <a:lnTo>
                    <a:pt x="1578" y="936"/>
                  </a:lnTo>
                  <a:lnTo>
                    <a:pt x="1583" y="936"/>
                  </a:lnTo>
                  <a:lnTo>
                    <a:pt x="1587" y="936"/>
                  </a:lnTo>
                  <a:lnTo>
                    <a:pt x="1591" y="936"/>
                  </a:lnTo>
                  <a:lnTo>
                    <a:pt x="1596" y="936"/>
                  </a:lnTo>
                  <a:lnTo>
                    <a:pt x="1600" y="936"/>
                  </a:lnTo>
                  <a:lnTo>
                    <a:pt x="1605" y="936"/>
                  </a:lnTo>
                  <a:lnTo>
                    <a:pt x="1609" y="936"/>
                  </a:lnTo>
                  <a:lnTo>
                    <a:pt x="1613" y="936"/>
                  </a:lnTo>
                  <a:lnTo>
                    <a:pt x="1618" y="936"/>
                  </a:lnTo>
                  <a:lnTo>
                    <a:pt x="1622" y="936"/>
                  </a:lnTo>
                  <a:lnTo>
                    <a:pt x="1627" y="936"/>
                  </a:lnTo>
                  <a:lnTo>
                    <a:pt x="1631" y="936"/>
                  </a:lnTo>
                  <a:lnTo>
                    <a:pt x="1636" y="936"/>
                  </a:lnTo>
                  <a:lnTo>
                    <a:pt x="1640" y="936"/>
                  </a:lnTo>
                  <a:lnTo>
                    <a:pt x="1640" y="930"/>
                  </a:lnTo>
                  <a:lnTo>
                    <a:pt x="1640" y="936"/>
                  </a:lnTo>
                  <a:lnTo>
                    <a:pt x="1640" y="930"/>
                  </a:lnTo>
                  <a:lnTo>
                    <a:pt x="1644" y="936"/>
                  </a:lnTo>
                  <a:lnTo>
                    <a:pt x="1649" y="936"/>
                  </a:lnTo>
                  <a:lnTo>
                    <a:pt x="1653" y="936"/>
                  </a:lnTo>
                  <a:lnTo>
                    <a:pt x="1658" y="936"/>
                  </a:lnTo>
                  <a:lnTo>
                    <a:pt x="1662" y="936"/>
                  </a:lnTo>
                  <a:lnTo>
                    <a:pt x="1666" y="936"/>
                  </a:lnTo>
                  <a:lnTo>
                    <a:pt x="1671" y="936"/>
                  </a:lnTo>
                  <a:lnTo>
                    <a:pt x="1675" y="936"/>
                  </a:lnTo>
                  <a:lnTo>
                    <a:pt x="1680" y="936"/>
                  </a:lnTo>
                  <a:lnTo>
                    <a:pt x="1684" y="936"/>
                  </a:lnTo>
                  <a:lnTo>
                    <a:pt x="1688" y="936"/>
                  </a:lnTo>
                  <a:lnTo>
                    <a:pt x="1693" y="936"/>
                  </a:lnTo>
                  <a:lnTo>
                    <a:pt x="1697" y="936"/>
                  </a:lnTo>
                  <a:lnTo>
                    <a:pt x="1702" y="936"/>
                  </a:lnTo>
                  <a:lnTo>
                    <a:pt x="1706" y="936"/>
                  </a:lnTo>
                  <a:lnTo>
                    <a:pt x="1710" y="936"/>
                  </a:lnTo>
                  <a:lnTo>
                    <a:pt x="1715" y="936"/>
                  </a:lnTo>
                  <a:lnTo>
                    <a:pt x="1719" y="936"/>
                  </a:lnTo>
                  <a:lnTo>
                    <a:pt x="1724" y="936"/>
                  </a:lnTo>
                  <a:lnTo>
                    <a:pt x="1728" y="936"/>
                  </a:lnTo>
                  <a:lnTo>
                    <a:pt x="1732" y="936"/>
                  </a:lnTo>
                  <a:lnTo>
                    <a:pt x="1737" y="936"/>
                  </a:lnTo>
                  <a:lnTo>
                    <a:pt x="1741" y="936"/>
                  </a:lnTo>
                  <a:lnTo>
                    <a:pt x="1746" y="936"/>
                  </a:lnTo>
                  <a:lnTo>
                    <a:pt x="1750" y="936"/>
                  </a:lnTo>
                  <a:lnTo>
                    <a:pt x="1755" y="936"/>
                  </a:lnTo>
                  <a:lnTo>
                    <a:pt x="1759" y="936"/>
                  </a:lnTo>
                  <a:lnTo>
                    <a:pt x="1763" y="936"/>
                  </a:lnTo>
                  <a:lnTo>
                    <a:pt x="1768" y="936"/>
                  </a:lnTo>
                  <a:lnTo>
                    <a:pt x="1772" y="936"/>
                  </a:lnTo>
                  <a:lnTo>
                    <a:pt x="1777" y="936"/>
                  </a:lnTo>
                  <a:lnTo>
                    <a:pt x="1781" y="936"/>
                  </a:lnTo>
                  <a:lnTo>
                    <a:pt x="1785" y="936"/>
                  </a:lnTo>
                  <a:lnTo>
                    <a:pt x="1790" y="936"/>
                  </a:lnTo>
                  <a:lnTo>
                    <a:pt x="1794" y="936"/>
                  </a:lnTo>
                  <a:lnTo>
                    <a:pt x="1799" y="936"/>
                  </a:lnTo>
                  <a:lnTo>
                    <a:pt x="1803" y="936"/>
                  </a:lnTo>
                  <a:lnTo>
                    <a:pt x="1807" y="936"/>
                  </a:lnTo>
                  <a:lnTo>
                    <a:pt x="1812" y="936"/>
                  </a:lnTo>
                  <a:lnTo>
                    <a:pt x="1816" y="936"/>
                  </a:lnTo>
                  <a:lnTo>
                    <a:pt x="1821" y="936"/>
                  </a:lnTo>
                  <a:lnTo>
                    <a:pt x="1825" y="936"/>
                  </a:lnTo>
                  <a:lnTo>
                    <a:pt x="1829" y="936"/>
                  </a:lnTo>
                  <a:lnTo>
                    <a:pt x="1834" y="936"/>
                  </a:lnTo>
                  <a:lnTo>
                    <a:pt x="1838" y="936"/>
                  </a:lnTo>
                  <a:lnTo>
                    <a:pt x="1843" y="936"/>
                  </a:lnTo>
                  <a:lnTo>
                    <a:pt x="1847" y="936"/>
                  </a:lnTo>
                  <a:lnTo>
                    <a:pt x="1852" y="936"/>
                  </a:lnTo>
                  <a:lnTo>
                    <a:pt x="1856" y="936"/>
                  </a:lnTo>
                  <a:lnTo>
                    <a:pt x="1860" y="936"/>
                  </a:lnTo>
                  <a:lnTo>
                    <a:pt x="1865" y="936"/>
                  </a:lnTo>
                  <a:lnTo>
                    <a:pt x="1869" y="936"/>
                  </a:lnTo>
                  <a:lnTo>
                    <a:pt x="1874" y="936"/>
                  </a:lnTo>
                  <a:lnTo>
                    <a:pt x="1878" y="936"/>
                  </a:lnTo>
                  <a:lnTo>
                    <a:pt x="1882" y="936"/>
                  </a:lnTo>
                  <a:lnTo>
                    <a:pt x="1887" y="936"/>
                  </a:lnTo>
                  <a:lnTo>
                    <a:pt x="1891" y="936"/>
                  </a:lnTo>
                  <a:lnTo>
                    <a:pt x="1896" y="936"/>
                  </a:lnTo>
                  <a:lnTo>
                    <a:pt x="1900" y="936"/>
                  </a:lnTo>
                  <a:lnTo>
                    <a:pt x="1904" y="936"/>
                  </a:lnTo>
                  <a:lnTo>
                    <a:pt x="1909" y="936"/>
                  </a:lnTo>
                  <a:lnTo>
                    <a:pt x="1913" y="936"/>
                  </a:lnTo>
                  <a:lnTo>
                    <a:pt x="1918" y="936"/>
                  </a:lnTo>
                  <a:lnTo>
                    <a:pt x="1922" y="936"/>
                  </a:lnTo>
                  <a:lnTo>
                    <a:pt x="1926" y="936"/>
                  </a:lnTo>
                  <a:lnTo>
                    <a:pt x="1931" y="936"/>
                  </a:lnTo>
                  <a:lnTo>
                    <a:pt x="1935" y="936"/>
                  </a:lnTo>
                  <a:lnTo>
                    <a:pt x="1940" y="936"/>
                  </a:lnTo>
                  <a:lnTo>
                    <a:pt x="1944" y="936"/>
                  </a:lnTo>
                  <a:lnTo>
                    <a:pt x="1948" y="936"/>
                  </a:lnTo>
                  <a:lnTo>
                    <a:pt x="1953" y="936"/>
                  </a:lnTo>
                  <a:lnTo>
                    <a:pt x="1957" y="936"/>
                  </a:lnTo>
                  <a:lnTo>
                    <a:pt x="1962" y="936"/>
                  </a:lnTo>
                  <a:lnTo>
                    <a:pt x="1966" y="936"/>
                  </a:lnTo>
                  <a:lnTo>
                    <a:pt x="1971" y="936"/>
                  </a:lnTo>
                  <a:lnTo>
                    <a:pt x="1975" y="936"/>
                  </a:lnTo>
                  <a:lnTo>
                    <a:pt x="1979" y="936"/>
                  </a:lnTo>
                  <a:lnTo>
                    <a:pt x="1984" y="936"/>
                  </a:lnTo>
                  <a:lnTo>
                    <a:pt x="1988" y="936"/>
                  </a:lnTo>
                  <a:lnTo>
                    <a:pt x="1993" y="936"/>
                  </a:lnTo>
                  <a:lnTo>
                    <a:pt x="1997" y="936"/>
                  </a:lnTo>
                  <a:lnTo>
                    <a:pt x="2001" y="936"/>
                  </a:lnTo>
                  <a:lnTo>
                    <a:pt x="2006" y="936"/>
                  </a:lnTo>
                  <a:lnTo>
                    <a:pt x="2010" y="936"/>
                  </a:lnTo>
                  <a:lnTo>
                    <a:pt x="2015" y="936"/>
                  </a:lnTo>
                  <a:lnTo>
                    <a:pt x="2019" y="936"/>
                  </a:lnTo>
                  <a:lnTo>
                    <a:pt x="2023" y="936"/>
                  </a:lnTo>
                  <a:lnTo>
                    <a:pt x="2028" y="936"/>
                  </a:lnTo>
                  <a:lnTo>
                    <a:pt x="2032" y="936"/>
                  </a:lnTo>
                  <a:lnTo>
                    <a:pt x="2037" y="936"/>
                  </a:lnTo>
                  <a:lnTo>
                    <a:pt x="2041" y="936"/>
                  </a:lnTo>
                  <a:lnTo>
                    <a:pt x="2045" y="936"/>
                  </a:lnTo>
                  <a:lnTo>
                    <a:pt x="2050" y="936"/>
                  </a:lnTo>
                  <a:lnTo>
                    <a:pt x="2054" y="936"/>
                  </a:lnTo>
                  <a:lnTo>
                    <a:pt x="2059" y="936"/>
                  </a:lnTo>
                  <a:lnTo>
                    <a:pt x="2063" y="936"/>
                  </a:lnTo>
                  <a:lnTo>
                    <a:pt x="2068" y="936"/>
                  </a:lnTo>
                  <a:lnTo>
                    <a:pt x="2072" y="936"/>
                  </a:lnTo>
                  <a:lnTo>
                    <a:pt x="2076" y="936"/>
                  </a:lnTo>
                  <a:lnTo>
                    <a:pt x="2081" y="936"/>
                  </a:lnTo>
                  <a:lnTo>
                    <a:pt x="2085" y="936"/>
                  </a:lnTo>
                  <a:lnTo>
                    <a:pt x="2090" y="936"/>
                  </a:lnTo>
                  <a:lnTo>
                    <a:pt x="2094" y="936"/>
                  </a:lnTo>
                  <a:lnTo>
                    <a:pt x="2098" y="936"/>
                  </a:lnTo>
                  <a:lnTo>
                    <a:pt x="2103" y="936"/>
                  </a:lnTo>
                  <a:lnTo>
                    <a:pt x="2107" y="936"/>
                  </a:lnTo>
                  <a:lnTo>
                    <a:pt x="2112" y="936"/>
                  </a:lnTo>
                  <a:lnTo>
                    <a:pt x="2116" y="936"/>
                  </a:lnTo>
                  <a:lnTo>
                    <a:pt x="2120" y="936"/>
                  </a:lnTo>
                  <a:lnTo>
                    <a:pt x="2125" y="936"/>
                  </a:lnTo>
                  <a:lnTo>
                    <a:pt x="2129" y="936"/>
                  </a:lnTo>
                  <a:lnTo>
                    <a:pt x="2134" y="936"/>
                  </a:lnTo>
                  <a:lnTo>
                    <a:pt x="2138" y="936"/>
                  </a:lnTo>
                  <a:lnTo>
                    <a:pt x="2142" y="936"/>
                  </a:lnTo>
                  <a:lnTo>
                    <a:pt x="2147" y="936"/>
                  </a:lnTo>
                  <a:lnTo>
                    <a:pt x="2151" y="936"/>
                  </a:lnTo>
                  <a:lnTo>
                    <a:pt x="2156" y="936"/>
                  </a:lnTo>
                  <a:lnTo>
                    <a:pt x="2160" y="936"/>
                  </a:lnTo>
                  <a:lnTo>
                    <a:pt x="2164" y="936"/>
                  </a:lnTo>
                  <a:lnTo>
                    <a:pt x="2169" y="936"/>
                  </a:lnTo>
                  <a:lnTo>
                    <a:pt x="2173" y="936"/>
                  </a:lnTo>
                  <a:lnTo>
                    <a:pt x="2178" y="936"/>
                  </a:lnTo>
                  <a:lnTo>
                    <a:pt x="2182" y="936"/>
                  </a:lnTo>
                  <a:lnTo>
                    <a:pt x="2187" y="936"/>
                  </a:lnTo>
                  <a:lnTo>
                    <a:pt x="2191" y="936"/>
                  </a:lnTo>
                  <a:lnTo>
                    <a:pt x="2195" y="936"/>
                  </a:lnTo>
                  <a:lnTo>
                    <a:pt x="2200" y="936"/>
                  </a:lnTo>
                  <a:lnTo>
                    <a:pt x="2204" y="936"/>
                  </a:lnTo>
                  <a:lnTo>
                    <a:pt x="2209" y="936"/>
                  </a:lnTo>
                  <a:lnTo>
                    <a:pt x="2213" y="936"/>
                  </a:lnTo>
                  <a:lnTo>
                    <a:pt x="2217" y="936"/>
                  </a:lnTo>
                  <a:lnTo>
                    <a:pt x="2222" y="936"/>
                  </a:lnTo>
                  <a:lnTo>
                    <a:pt x="2226" y="936"/>
                  </a:lnTo>
                  <a:lnTo>
                    <a:pt x="2231" y="936"/>
                  </a:lnTo>
                  <a:lnTo>
                    <a:pt x="2235" y="936"/>
                  </a:lnTo>
                  <a:lnTo>
                    <a:pt x="2239" y="936"/>
                  </a:lnTo>
                  <a:lnTo>
                    <a:pt x="2244" y="936"/>
                  </a:lnTo>
                  <a:lnTo>
                    <a:pt x="2248" y="936"/>
                  </a:lnTo>
                  <a:lnTo>
                    <a:pt x="2253" y="936"/>
                  </a:lnTo>
                  <a:lnTo>
                    <a:pt x="2257" y="936"/>
                  </a:lnTo>
                  <a:lnTo>
                    <a:pt x="2261" y="936"/>
                  </a:lnTo>
                  <a:lnTo>
                    <a:pt x="2266" y="936"/>
                  </a:lnTo>
                  <a:lnTo>
                    <a:pt x="2270" y="936"/>
                  </a:lnTo>
                  <a:lnTo>
                    <a:pt x="2275" y="936"/>
                  </a:lnTo>
                  <a:lnTo>
                    <a:pt x="2279" y="936"/>
                  </a:lnTo>
                  <a:lnTo>
                    <a:pt x="2284" y="936"/>
                  </a:lnTo>
                  <a:lnTo>
                    <a:pt x="2288" y="936"/>
                  </a:lnTo>
                  <a:lnTo>
                    <a:pt x="2292" y="936"/>
                  </a:lnTo>
                  <a:lnTo>
                    <a:pt x="2297" y="936"/>
                  </a:lnTo>
                  <a:lnTo>
                    <a:pt x="2301" y="936"/>
                  </a:lnTo>
                  <a:lnTo>
                    <a:pt x="2306" y="936"/>
                  </a:lnTo>
                  <a:lnTo>
                    <a:pt x="2310" y="936"/>
                  </a:lnTo>
                  <a:lnTo>
                    <a:pt x="2314" y="936"/>
                  </a:lnTo>
                  <a:lnTo>
                    <a:pt x="2319" y="936"/>
                  </a:lnTo>
                  <a:lnTo>
                    <a:pt x="2323" y="936"/>
                  </a:lnTo>
                  <a:lnTo>
                    <a:pt x="2328" y="936"/>
                  </a:lnTo>
                  <a:lnTo>
                    <a:pt x="2332" y="936"/>
                  </a:lnTo>
                  <a:lnTo>
                    <a:pt x="2336" y="936"/>
                  </a:lnTo>
                  <a:lnTo>
                    <a:pt x="2341" y="936"/>
                  </a:lnTo>
                  <a:lnTo>
                    <a:pt x="2345" y="936"/>
                  </a:lnTo>
                  <a:lnTo>
                    <a:pt x="2350" y="936"/>
                  </a:lnTo>
                  <a:lnTo>
                    <a:pt x="2354" y="936"/>
                  </a:lnTo>
                  <a:lnTo>
                    <a:pt x="2358" y="936"/>
                  </a:lnTo>
                  <a:lnTo>
                    <a:pt x="2363" y="936"/>
                  </a:lnTo>
                  <a:lnTo>
                    <a:pt x="2367" y="936"/>
                  </a:lnTo>
                  <a:lnTo>
                    <a:pt x="2372" y="936"/>
                  </a:lnTo>
                  <a:lnTo>
                    <a:pt x="2376" y="936"/>
                  </a:lnTo>
                  <a:lnTo>
                    <a:pt x="2380" y="936"/>
                  </a:lnTo>
                  <a:lnTo>
                    <a:pt x="2385" y="936"/>
                  </a:lnTo>
                  <a:lnTo>
                    <a:pt x="2389" y="936"/>
                  </a:lnTo>
                  <a:lnTo>
                    <a:pt x="2394" y="936"/>
                  </a:lnTo>
                  <a:lnTo>
                    <a:pt x="2398" y="936"/>
                  </a:lnTo>
                  <a:lnTo>
                    <a:pt x="2403" y="936"/>
                  </a:lnTo>
                  <a:lnTo>
                    <a:pt x="2407" y="936"/>
                  </a:lnTo>
                  <a:lnTo>
                    <a:pt x="2411" y="936"/>
                  </a:lnTo>
                  <a:lnTo>
                    <a:pt x="2416" y="936"/>
                  </a:lnTo>
                  <a:lnTo>
                    <a:pt x="2420" y="936"/>
                  </a:lnTo>
                  <a:lnTo>
                    <a:pt x="2425" y="936"/>
                  </a:lnTo>
                  <a:lnTo>
                    <a:pt x="2429" y="936"/>
                  </a:lnTo>
                  <a:lnTo>
                    <a:pt x="2433" y="936"/>
                  </a:lnTo>
                  <a:lnTo>
                    <a:pt x="2438" y="936"/>
                  </a:lnTo>
                  <a:lnTo>
                    <a:pt x="2442" y="936"/>
                  </a:lnTo>
                  <a:lnTo>
                    <a:pt x="2447" y="936"/>
                  </a:lnTo>
                  <a:lnTo>
                    <a:pt x="2451" y="936"/>
                  </a:lnTo>
                  <a:lnTo>
                    <a:pt x="2455" y="936"/>
                  </a:lnTo>
                  <a:lnTo>
                    <a:pt x="2460" y="936"/>
                  </a:lnTo>
                  <a:lnTo>
                    <a:pt x="2464" y="936"/>
                  </a:lnTo>
                  <a:lnTo>
                    <a:pt x="2469" y="936"/>
                  </a:lnTo>
                  <a:lnTo>
                    <a:pt x="2473" y="936"/>
                  </a:lnTo>
                  <a:lnTo>
                    <a:pt x="2477" y="936"/>
                  </a:lnTo>
                  <a:lnTo>
                    <a:pt x="2482" y="936"/>
                  </a:lnTo>
                  <a:lnTo>
                    <a:pt x="2486" y="936"/>
                  </a:lnTo>
                  <a:lnTo>
                    <a:pt x="2491" y="936"/>
                  </a:lnTo>
                  <a:lnTo>
                    <a:pt x="2495" y="936"/>
                  </a:lnTo>
                  <a:lnTo>
                    <a:pt x="2500" y="936"/>
                  </a:lnTo>
                  <a:lnTo>
                    <a:pt x="2504" y="936"/>
                  </a:lnTo>
                  <a:lnTo>
                    <a:pt x="2508" y="936"/>
                  </a:lnTo>
                  <a:lnTo>
                    <a:pt x="2513" y="936"/>
                  </a:lnTo>
                  <a:lnTo>
                    <a:pt x="2517" y="936"/>
                  </a:lnTo>
                  <a:lnTo>
                    <a:pt x="2522" y="936"/>
                  </a:lnTo>
                  <a:lnTo>
                    <a:pt x="2526" y="936"/>
                  </a:lnTo>
                  <a:lnTo>
                    <a:pt x="2530" y="936"/>
                  </a:lnTo>
                  <a:lnTo>
                    <a:pt x="2535" y="936"/>
                  </a:lnTo>
                  <a:lnTo>
                    <a:pt x="2539" y="936"/>
                  </a:lnTo>
                  <a:lnTo>
                    <a:pt x="2544" y="936"/>
                  </a:lnTo>
                  <a:lnTo>
                    <a:pt x="2548" y="936"/>
                  </a:lnTo>
                  <a:lnTo>
                    <a:pt x="2552" y="936"/>
                  </a:lnTo>
                  <a:lnTo>
                    <a:pt x="2557" y="936"/>
                  </a:lnTo>
                  <a:lnTo>
                    <a:pt x="2561" y="936"/>
                  </a:lnTo>
                  <a:lnTo>
                    <a:pt x="2566" y="936"/>
                  </a:lnTo>
                  <a:lnTo>
                    <a:pt x="2570" y="936"/>
                  </a:lnTo>
                  <a:lnTo>
                    <a:pt x="2574" y="936"/>
                  </a:lnTo>
                  <a:lnTo>
                    <a:pt x="2579" y="936"/>
                  </a:lnTo>
                  <a:lnTo>
                    <a:pt x="2583" y="936"/>
                  </a:lnTo>
                  <a:lnTo>
                    <a:pt x="2588" y="936"/>
                  </a:lnTo>
                  <a:lnTo>
                    <a:pt x="2592" y="936"/>
                  </a:lnTo>
                  <a:lnTo>
                    <a:pt x="2596" y="936"/>
                  </a:lnTo>
                  <a:lnTo>
                    <a:pt x="2601" y="936"/>
                  </a:lnTo>
                  <a:lnTo>
                    <a:pt x="2605" y="936"/>
                  </a:lnTo>
                  <a:lnTo>
                    <a:pt x="2610" y="936"/>
                  </a:lnTo>
                  <a:lnTo>
                    <a:pt x="2614" y="936"/>
                  </a:lnTo>
                  <a:lnTo>
                    <a:pt x="2619" y="936"/>
                  </a:lnTo>
                  <a:lnTo>
                    <a:pt x="2623" y="936"/>
                  </a:lnTo>
                  <a:lnTo>
                    <a:pt x="2627" y="936"/>
                  </a:lnTo>
                  <a:lnTo>
                    <a:pt x="2632" y="936"/>
                  </a:lnTo>
                  <a:lnTo>
                    <a:pt x="2636" y="936"/>
                  </a:lnTo>
                  <a:lnTo>
                    <a:pt x="2641" y="936"/>
                  </a:lnTo>
                  <a:lnTo>
                    <a:pt x="2645" y="936"/>
                  </a:lnTo>
                  <a:lnTo>
                    <a:pt x="2649" y="936"/>
                  </a:lnTo>
                  <a:lnTo>
                    <a:pt x="2654" y="936"/>
                  </a:lnTo>
                  <a:lnTo>
                    <a:pt x="2658" y="936"/>
                  </a:lnTo>
                  <a:lnTo>
                    <a:pt x="2663" y="936"/>
                  </a:lnTo>
                  <a:lnTo>
                    <a:pt x="2667" y="936"/>
                  </a:lnTo>
                  <a:lnTo>
                    <a:pt x="2671" y="936"/>
                  </a:lnTo>
                  <a:lnTo>
                    <a:pt x="2676" y="936"/>
                  </a:lnTo>
                  <a:lnTo>
                    <a:pt x="2680" y="936"/>
                  </a:lnTo>
                  <a:lnTo>
                    <a:pt x="2685" y="936"/>
                  </a:lnTo>
                  <a:lnTo>
                    <a:pt x="2689" y="936"/>
                  </a:lnTo>
                  <a:lnTo>
                    <a:pt x="2693" y="936"/>
                  </a:lnTo>
                  <a:lnTo>
                    <a:pt x="2698" y="936"/>
                  </a:lnTo>
                  <a:lnTo>
                    <a:pt x="2702" y="936"/>
                  </a:lnTo>
                  <a:lnTo>
                    <a:pt x="2707" y="936"/>
                  </a:lnTo>
                  <a:lnTo>
                    <a:pt x="2711" y="936"/>
                  </a:lnTo>
                  <a:lnTo>
                    <a:pt x="2716" y="936"/>
                  </a:lnTo>
                  <a:lnTo>
                    <a:pt x="2720" y="936"/>
                  </a:lnTo>
                  <a:lnTo>
                    <a:pt x="2724" y="936"/>
                  </a:lnTo>
                  <a:lnTo>
                    <a:pt x="2729" y="936"/>
                  </a:lnTo>
                  <a:lnTo>
                    <a:pt x="2733" y="936"/>
                  </a:lnTo>
                  <a:lnTo>
                    <a:pt x="2738" y="936"/>
                  </a:lnTo>
                  <a:lnTo>
                    <a:pt x="2742" y="936"/>
                  </a:lnTo>
                  <a:lnTo>
                    <a:pt x="2746" y="936"/>
                  </a:lnTo>
                  <a:lnTo>
                    <a:pt x="2751" y="936"/>
                  </a:lnTo>
                  <a:lnTo>
                    <a:pt x="2755" y="936"/>
                  </a:lnTo>
                  <a:lnTo>
                    <a:pt x="2760" y="936"/>
                  </a:lnTo>
                  <a:lnTo>
                    <a:pt x="2764" y="936"/>
                  </a:lnTo>
                  <a:lnTo>
                    <a:pt x="2768" y="936"/>
                  </a:lnTo>
                  <a:lnTo>
                    <a:pt x="2773" y="936"/>
                  </a:lnTo>
                  <a:lnTo>
                    <a:pt x="2777" y="936"/>
                  </a:lnTo>
                  <a:lnTo>
                    <a:pt x="2782" y="936"/>
                  </a:lnTo>
                  <a:lnTo>
                    <a:pt x="2786" y="936"/>
                  </a:lnTo>
                  <a:lnTo>
                    <a:pt x="2790" y="936"/>
                  </a:lnTo>
                  <a:lnTo>
                    <a:pt x="2795" y="936"/>
                  </a:lnTo>
                  <a:lnTo>
                    <a:pt x="2799" y="936"/>
                  </a:lnTo>
                  <a:lnTo>
                    <a:pt x="2804" y="936"/>
                  </a:lnTo>
                  <a:lnTo>
                    <a:pt x="2808" y="936"/>
                  </a:lnTo>
                  <a:lnTo>
                    <a:pt x="2812" y="936"/>
                  </a:lnTo>
                  <a:lnTo>
                    <a:pt x="2817" y="936"/>
                  </a:lnTo>
                  <a:lnTo>
                    <a:pt x="2821" y="936"/>
                  </a:lnTo>
                  <a:lnTo>
                    <a:pt x="2826" y="936"/>
                  </a:lnTo>
                  <a:lnTo>
                    <a:pt x="2830" y="936"/>
                  </a:lnTo>
                  <a:lnTo>
                    <a:pt x="2835" y="936"/>
                  </a:lnTo>
                  <a:lnTo>
                    <a:pt x="2839" y="936"/>
                  </a:lnTo>
                  <a:lnTo>
                    <a:pt x="2843" y="936"/>
                  </a:lnTo>
                  <a:lnTo>
                    <a:pt x="2848" y="936"/>
                  </a:lnTo>
                  <a:lnTo>
                    <a:pt x="2852" y="936"/>
                  </a:lnTo>
                  <a:lnTo>
                    <a:pt x="2857" y="936"/>
                  </a:lnTo>
                  <a:lnTo>
                    <a:pt x="2861" y="936"/>
                  </a:lnTo>
                  <a:lnTo>
                    <a:pt x="2865" y="936"/>
                  </a:lnTo>
                  <a:lnTo>
                    <a:pt x="2870" y="936"/>
                  </a:lnTo>
                  <a:lnTo>
                    <a:pt x="2874" y="936"/>
                  </a:lnTo>
                  <a:lnTo>
                    <a:pt x="2879" y="936"/>
                  </a:lnTo>
                  <a:lnTo>
                    <a:pt x="2883" y="936"/>
                  </a:lnTo>
                  <a:lnTo>
                    <a:pt x="2887" y="936"/>
                  </a:lnTo>
                  <a:lnTo>
                    <a:pt x="2892" y="936"/>
                  </a:lnTo>
                  <a:lnTo>
                    <a:pt x="2896" y="936"/>
                  </a:lnTo>
                  <a:lnTo>
                    <a:pt x="2901" y="936"/>
                  </a:lnTo>
                  <a:lnTo>
                    <a:pt x="2905" y="936"/>
                  </a:lnTo>
                  <a:lnTo>
                    <a:pt x="2909" y="936"/>
                  </a:lnTo>
                  <a:lnTo>
                    <a:pt x="2914" y="936"/>
                  </a:lnTo>
                  <a:lnTo>
                    <a:pt x="2918" y="936"/>
                  </a:lnTo>
                  <a:lnTo>
                    <a:pt x="2923" y="936"/>
                  </a:lnTo>
                  <a:lnTo>
                    <a:pt x="2927" y="936"/>
                  </a:lnTo>
                  <a:lnTo>
                    <a:pt x="2931" y="936"/>
                  </a:lnTo>
                  <a:lnTo>
                    <a:pt x="2936" y="936"/>
                  </a:lnTo>
                  <a:lnTo>
                    <a:pt x="2940" y="936"/>
                  </a:lnTo>
                  <a:lnTo>
                    <a:pt x="2945" y="936"/>
                  </a:lnTo>
                  <a:lnTo>
                    <a:pt x="2949" y="936"/>
                  </a:lnTo>
                  <a:lnTo>
                    <a:pt x="2954" y="936"/>
                  </a:lnTo>
                  <a:lnTo>
                    <a:pt x="2958" y="936"/>
                  </a:lnTo>
                  <a:lnTo>
                    <a:pt x="2962" y="936"/>
                  </a:lnTo>
                  <a:lnTo>
                    <a:pt x="2967" y="936"/>
                  </a:lnTo>
                  <a:lnTo>
                    <a:pt x="2971" y="936"/>
                  </a:lnTo>
                  <a:lnTo>
                    <a:pt x="2976" y="936"/>
                  </a:lnTo>
                  <a:lnTo>
                    <a:pt x="2980" y="936"/>
                  </a:lnTo>
                  <a:lnTo>
                    <a:pt x="2984" y="936"/>
                  </a:lnTo>
                  <a:lnTo>
                    <a:pt x="2989" y="936"/>
                  </a:lnTo>
                  <a:lnTo>
                    <a:pt x="2993" y="93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9" name="Line 85"/>
            <p:cNvSpPr>
              <a:spLocks noChangeShapeType="1"/>
            </p:cNvSpPr>
            <p:nvPr/>
          </p:nvSpPr>
          <p:spPr bwMode="auto">
            <a:xfrm>
              <a:off x="2085975" y="5352151"/>
              <a:ext cx="4757738" cy="1588"/>
            </a:xfrm>
            <a:prstGeom prst="line">
              <a:avLst/>
            </a:prstGeom>
            <a:noFill/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110" name="Line 86"/>
            <p:cNvSpPr>
              <a:spLocks noChangeShapeType="1"/>
            </p:cNvSpPr>
            <p:nvPr/>
          </p:nvSpPr>
          <p:spPr bwMode="auto">
            <a:xfrm>
              <a:off x="2393950" y="5352151"/>
              <a:ext cx="1588" cy="33338"/>
            </a:xfrm>
            <a:prstGeom prst="line">
              <a:avLst/>
            </a:prstGeom>
            <a:noFill/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111" name="Rectangle 87"/>
            <p:cNvSpPr>
              <a:spLocks noChangeArrowheads="1"/>
            </p:cNvSpPr>
            <p:nvPr/>
          </p:nvSpPr>
          <p:spPr bwMode="auto">
            <a:xfrm>
              <a:off x="2365375" y="5393426"/>
              <a:ext cx="57708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1</a:t>
              </a:r>
              <a:endPara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112" name="Line 88"/>
            <p:cNvSpPr>
              <a:spLocks noChangeShapeType="1"/>
            </p:cNvSpPr>
            <p:nvPr/>
          </p:nvSpPr>
          <p:spPr bwMode="auto">
            <a:xfrm>
              <a:off x="2701925" y="5352151"/>
              <a:ext cx="1588" cy="33338"/>
            </a:xfrm>
            <a:prstGeom prst="line">
              <a:avLst/>
            </a:prstGeom>
            <a:noFill/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113" name="Rectangle 89"/>
            <p:cNvSpPr>
              <a:spLocks noChangeArrowheads="1"/>
            </p:cNvSpPr>
            <p:nvPr/>
          </p:nvSpPr>
          <p:spPr bwMode="auto">
            <a:xfrm>
              <a:off x="2673350" y="5393426"/>
              <a:ext cx="57708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2</a:t>
              </a:r>
              <a:endPara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114" name="Line 90"/>
            <p:cNvSpPr>
              <a:spLocks noChangeShapeType="1"/>
            </p:cNvSpPr>
            <p:nvPr/>
          </p:nvSpPr>
          <p:spPr bwMode="auto">
            <a:xfrm>
              <a:off x="3009900" y="5352151"/>
              <a:ext cx="1588" cy="33338"/>
            </a:xfrm>
            <a:prstGeom prst="line">
              <a:avLst/>
            </a:prstGeom>
            <a:noFill/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115" name="Rectangle 91"/>
            <p:cNvSpPr>
              <a:spLocks noChangeArrowheads="1"/>
            </p:cNvSpPr>
            <p:nvPr/>
          </p:nvSpPr>
          <p:spPr bwMode="auto">
            <a:xfrm>
              <a:off x="2981325" y="5393426"/>
              <a:ext cx="57708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3</a:t>
              </a:r>
              <a:endPara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116" name="Line 92"/>
            <p:cNvSpPr>
              <a:spLocks noChangeShapeType="1"/>
            </p:cNvSpPr>
            <p:nvPr/>
          </p:nvSpPr>
          <p:spPr bwMode="auto">
            <a:xfrm>
              <a:off x="3324225" y="5352151"/>
              <a:ext cx="1588" cy="33338"/>
            </a:xfrm>
            <a:prstGeom prst="line">
              <a:avLst/>
            </a:prstGeom>
            <a:noFill/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295650" y="5393426"/>
              <a:ext cx="57708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4</a:t>
              </a:r>
              <a:endPara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118" name="Line 94"/>
            <p:cNvSpPr>
              <a:spLocks noChangeShapeType="1"/>
            </p:cNvSpPr>
            <p:nvPr/>
          </p:nvSpPr>
          <p:spPr bwMode="auto">
            <a:xfrm>
              <a:off x="3632200" y="5352151"/>
              <a:ext cx="1588" cy="33338"/>
            </a:xfrm>
            <a:prstGeom prst="line">
              <a:avLst/>
            </a:prstGeom>
            <a:noFill/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119" name="Rectangle 95"/>
            <p:cNvSpPr>
              <a:spLocks noChangeArrowheads="1"/>
            </p:cNvSpPr>
            <p:nvPr/>
          </p:nvSpPr>
          <p:spPr bwMode="auto">
            <a:xfrm>
              <a:off x="3603625" y="5393426"/>
              <a:ext cx="57708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5</a:t>
              </a:r>
              <a:endPara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120" name="Line 96"/>
            <p:cNvSpPr>
              <a:spLocks noChangeShapeType="1"/>
            </p:cNvSpPr>
            <p:nvPr/>
          </p:nvSpPr>
          <p:spPr bwMode="auto">
            <a:xfrm>
              <a:off x="3940175" y="5352151"/>
              <a:ext cx="1588" cy="33338"/>
            </a:xfrm>
            <a:prstGeom prst="line">
              <a:avLst/>
            </a:prstGeom>
            <a:noFill/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121" name="Rectangle 97"/>
            <p:cNvSpPr>
              <a:spLocks noChangeArrowheads="1"/>
            </p:cNvSpPr>
            <p:nvPr/>
          </p:nvSpPr>
          <p:spPr bwMode="auto">
            <a:xfrm>
              <a:off x="3911600" y="5393426"/>
              <a:ext cx="57708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6</a:t>
              </a:r>
              <a:endPara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122" name="Line 98"/>
            <p:cNvSpPr>
              <a:spLocks noChangeShapeType="1"/>
            </p:cNvSpPr>
            <p:nvPr/>
          </p:nvSpPr>
          <p:spPr bwMode="auto">
            <a:xfrm>
              <a:off x="4248150" y="5352151"/>
              <a:ext cx="1588" cy="33338"/>
            </a:xfrm>
            <a:prstGeom prst="line">
              <a:avLst/>
            </a:prstGeom>
            <a:noFill/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123" name="Rectangle 99"/>
            <p:cNvSpPr>
              <a:spLocks noChangeArrowheads="1"/>
            </p:cNvSpPr>
            <p:nvPr/>
          </p:nvSpPr>
          <p:spPr bwMode="auto">
            <a:xfrm>
              <a:off x="4219575" y="5393426"/>
              <a:ext cx="57708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7</a:t>
              </a:r>
              <a:endPara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124" name="Line 100"/>
            <p:cNvSpPr>
              <a:spLocks noChangeShapeType="1"/>
            </p:cNvSpPr>
            <p:nvPr/>
          </p:nvSpPr>
          <p:spPr bwMode="auto">
            <a:xfrm>
              <a:off x="4556125" y="5352151"/>
              <a:ext cx="1588" cy="33338"/>
            </a:xfrm>
            <a:prstGeom prst="line">
              <a:avLst/>
            </a:prstGeom>
            <a:noFill/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125" name="Rectangle 101"/>
            <p:cNvSpPr>
              <a:spLocks noChangeArrowheads="1"/>
            </p:cNvSpPr>
            <p:nvPr/>
          </p:nvSpPr>
          <p:spPr bwMode="auto">
            <a:xfrm>
              <a:off x="4527550" y="5393426"/>
              <a:ext cx="57708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8</a:t>
              </a:r>
              <a:endPara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126" name="Line 102"/>
            <p:cNvSpPr>
              <a:spLocks noChangeShapeType="1"/>
            </p:cNvSpPr>
            <p:nvPr/>
          </p:nvSpPr>
          <p:spPr bwMode="auto">
            <a:xfrm>
              <a:off x="4870450" y="5352151"/>
              <a:ext cx="1588" cy="33338"/>
            </a:xfrm>
            <a:prstGeom prst="line">
              <a:avLst/>
            </a:prstGeom>
            <a:noFill/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127" name="Rectangle 103"/>
            <p:cNvSpPr>
              <a:spLocks noChangeArrowheads="1"/>
            </p:cNvSpPr>
            <p:nvPr/>
          </p:nvSpPr>
          <p:spPr bwMode="auto">
            <a:xfrm>
              <a:off x="4841875" y="5393426"/>
              <a:ext cx="57708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9</a:t>
              </a:r>
              <a:endPara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128" name="Line 104"/>
            <p:cNvSpPr>
              <a:spLocks noChangeShapeType="1"/>
            </p:cNvSpPr>
            <p:nvPr/>
          </p:nvSpPr>
          <p:spPr bwMode="auto">
            <a:xfrm>
              <a:off x="5178425" y="5352151"/>
              <a:ext cx="1588" cy="33338"/>
            </a:xfrm>
            <a:prstGeom prst="line">
              <a:avLst/>
            </a:prstGeom>
            <a:noFill/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129" name="Rectangle 105"/>
            <p:cNvSpPr>
              <a:spLocks noChangeArrowheads="1"/>
            </p:cNvSpPr>
            <p:nvPr/>
          </p:nvSpPr>
          <p:spPr bwMode="auto">
            <a:xfrm>
              <a:off x="5129213" y="5393426"/>
              <a:ext cx="115416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10</a:t>
              </a:r>
              <a:endPara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130" name="Line 106"/>
            <p:cNvSpPr>
              <a:spLocks noChangeShapeType="1"/>
            </p:cNvSpPr>
            <p:nvPr/>
          </p:nvSpPr>
          <p:spPr bwMode="auto">
            <a:xfrm>
              <a:off x="5486400" y="5352151"/>
              <a:ext cx="1588" cy="33338"/>
            </a:xfrm>
            <a:prstGeom prst="line">
              <a:avLst/>
            </a:prstGeom>
            <a:noFill/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131" name="Rectangle 107"/>
            <p:cNvSpPr>
              <a:spLocks noChangeArrowheads="1"/>
            </p:cNvSpPr>
            <p:nvPr/>
          </p:nvSpPr>
          <p:spPr bwMode="auto">
            <a:xfrm>
              <a:off x="5437188" y="5393426"/>
              <a:ext cx="115416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11</a:t>
              </a:r>
              <a:endPara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132" name="Line 108"/>
            <p:cNvSpPr>
              <a:spLocks noChangeShapeType="1"/>
            </p:cNvSpPr>
            <p:nvPr/>
          </p:nvSpPr>
          <p:spPr bwMode="auto">
            <a:xfrm>
              <a:off x="5794375" y="5352151"/>
              <a:ext cx="1588" cy="33338"/>
            </a:xfrm>
            <a:prstGeom prst="line">
              <a:avLst/>
            </a:prstGeom>
            <a:noFill/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133" name="Rectangle 109"/>
            <p:cNvSpPr>
              <a:spLocks noChangeArrowheads="1"/>
            </p:cNvSpPr>
            <p:nvPr/>
          </p:nvSpPr>
          <p:spPr bwMode="auto">
            <a:xfrm>
              <a:off x="5745163" y="5393426"/>
              <a:ext cx="115416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12</a:t>
              </a:r>
              <a:endPara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134" name="Line 110"/>
            <p:cNvSpPr>
              <a:spLocks noChangeShapeType="1"/>
            </p:cNvSpPr>
            <p:nvPr/>
          </p:nvSpPr>
          <p:spPr bwMode="auto">
            <a:xfrm>
              <a:off x="6102350" y="5352151"/>
              <a:ext cx="1588" cy="33338"/>
            </a:xfrm>
            <a:prstGeom prst="line">
              <a:avLst/>
            </a:prstGeom>
            <a:noFill/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135" name="Rectangle 111"/>
            <p:cNvSpPr>
              <a:spLocks noChangeArrowheads="1"/>
            </p:cNvSpPr>
            <p:nvPr/>
          </p:nvSpPr>
          <p:spPr bwMode="auto">
            <a:xfrm>
              <a:off x="6053138" y="5393426"/>
              <a:ext cx="115416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13</a:t>
              </a:r>
              <a:endPara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136" name="Line 112"/>
            <p:cNvSpPr>
              <a:spLocks noChangeShapeType="1"/>
            </p:cNvSpPr>
            <p:nvPr/>
          </p:nvSpPr>
          <p:spPr bwMode="auto">
            <a:xfrm>
              <a:off x="6410325" y="5352151"/>
              <a:ext cx="1588" cy="33338"/>
            </a:xfrm>
            <a:prstGeom prst="line">
              <a:avLst/>
            </a:prstGeom>
            <a:noFill/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137" name="Rectangle 113"/>
            <p:cNvSpPr>
              <a:spLocks noChangeArrowheads="1"/>
            </p:cNvSpPr>
            <p:nvPr/>
          </p:nvSpPr>
          <p:spPr bwMode="auto">
            <a:xfrm>
              <a:off x="6361113" y="5393426"/>
              <a:ext cx="115416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14</a:t>
              </a:r>
              <a:endPara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138" name="Line 114"/>
            <p:cNvSpPr>
              <a:spLocks noChangeShapeType="1"/>
            </p:cNvSpPr>
            <p:nvPr/>
          </p:nvSpPr>
          <p:spPr bwMode="auto">
            <a:xfrm>
              <a:off x="6724650" y="5352151"/>
              <a:ext cx="1588" cy="33338"/>
            </a:xfrm>
            <a:prstGeom prst="line">
              <a:avLst/>
            </a:prstGeom>
            <a:noFill/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139" name="Rectangle 115"/>
            <p:cNvSpPr>
              <a:spLocks noChangeArrowheads="1"/>
            </p:cNvSpPr>
            <p:nvPr/>
          </p:nvSpPr>
          <p:spPr bwMode="auto">
            <a:xfrm>
              <a:off x="6675438" y="5393426"/>
              <a:ext cx="115416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15</a:t>
              </a:r>
              <a:endPara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142" name="Freeform 118"/>
            <p:cNvSpPr>
              <a:spLocks/>
            </p:cNvSpPr>
            <p:nvPr/>
          </p:nvSpPr>
          <p:spPr bwMode="auto">
            <a:xfrm>
              <a:off x="2085975" y="3824976"/>
              <a:ext cx="4757738" cy="1485900"/>
            </a:xfrm>
            <a:custGeom>
              <a:avLst/>
              <a:gdLst/>
              <a:ahLst/>
              <a:cxnLst>
                <a:cxn ang="0">
                  <a:pos x="48" y="936"/>
                </a:cxn>
                <a:cxn ang="0">
                  <a:pos x="101" y="936"/>
                </a:cxn>
                <a:cxn ang="0">
                  <a:pos x="154" y="936"/>
                </a:cxn>
                <a:cxn ang="0">
                  <a:pos x="207" y="936"/>
                </a:cxn>
                <a:cxn ang="0">
                  <a:pos x="260" y="936"/>
                </a:cxn>
                <a:cxn ang="0">
                  <a:pos x="313" y="936"/>
                </a:cxn>
                <a:cxn ang="0">
                  <a:pos x="366" y="936"/>
                </a:cxn>
                <a:cxn ang="0">
                  <a:pos x="418" y="936"/>
                </a:cxn>
                <a:cxn ang="0">
                  <a:pos x="471" y="936"/>
                </a:cxn>
                <a:cxn ang="0">
                  <a:pos x="524" y="936"/>
                </a:cxn>
                <a:cxn ang="0">
                  <a:pos x="577" y="936"/>
                </a:cxn>
                <a:cxn ang="0">
                  <a:pos x="630" y="936"/>
                </a:cxn>
                <a:cxn ang="0">
                  <a:pos x="683" y="936"/>
                </a:cxn>
                <a:cxn ang="0">
                  <a:pos x="736" y="936"/>
                </a:cxn>
                <a:cxn ang="0">
                  <a:pos x="789" y="936"/>
                </a:cxn>
                <a:cxn ang="0">
                  <a:pos x="842" y="936"/>
                </a:cxn>
                <a:cxn ang="0">
                  <a:pos x="895" y="936"/>
                </a:cxn>
                <a:cxn ang="0">
                  <a:pos x="934" y="904"/>
                </a:cxn>
                <a:cxn ang="0">
                  <a:pos x="974" y="866"/>
                </a:cxn>
                <a:cxn ang="0">
                  <a:pos x="1018" y="920"/>
                </a:cxn>
                <a:cxn ang="0">
                  <a:pos x="1062" y="920"/>
                </a:cxn>
                <a:cxn ang="0">
                  <a:pos x="1106" y="930"/>
                </a:cxn>
                <a:cxn ang="0">
                  <a:pos x="1150" y="564"/>
                </a:cxn>
                <a:cxn ang="0">
                  <a:pos x="1194" y="755"/>
                </a:cxn>
                <a:cxn ang="0">
                  <a:pos x="1243" y="904"/>
                </a:cxn>
                <a:cxn ang="0">
                  <a:pos x="1291" y="920"/>
                </a:cxn>
                <a:cxn ang="0">
                  <a:pos x="1344" y="930"/>
                </a:cxn>
                <a:cxn ang="0">
                  <a:pos x="1393" y="930"/>
                </a:cxn>
                <a:cxn ang="0">
                  <a:pos x="1446" y="930"/>
                </a:cxn>
                <a:cxn ang="0">
                  <a:pos x="1498" y="930"/>
                </a:cxn>
                <a:cxn ang="0">
                  <a:pos x="1551" y="930"/>
                </a:cxn>
                <a:cxn ang="0">
                  <a:pos x="1604" y="930"/>
                </a:cxn>
                <a:cxn ang="0">
                  <a:pos x="1653" y="936"/>
                </a:cxn>
                <a:cxn ang="0">
                  <a:pos x="1706" y="930"/>
                </a:cxn>
                <a:cxn ang="0">
                  <a:pos x="1745" y="930"/>
                </a:cxn>
                <a:cxn ang="0">
                  <a:pos x="1798" y="936"/>
                </a:cxn>
                <a:cxn ang="0">
                  <a:pos x="1851" y="936"/>
                </a:cxn>
                <a:cxn ang="0">
                  <a:pos x="1895" y="936"/>
                </a:cxn>
                <a:cxn ang="0">
                  <a:pos x="1948" y="936"/>
                </a:cxn>
                <a:cxn ang="0">
                  <a:pos x="1997" y="936"/>
                </a:cxn>
                <a:cxn ang="0">
                  <a:pos x="2049" y="936"/>
                </a:cxn>
                <a:cxn ang="0">
                  <a:pos x="2102" y="936"/>
                </a:cxn>
                <a:cxn ang="0">
                  <a:pos x="2155" y="936"/>
                </a:cxn>
                <a:cxn ang="0">
                  <a:pos x="2208" y="936"/>
                </a:cxn>
                <a:cxn ang="0">
                  <a:pos x="2261" y="936"/>
                </a:cxn>
                <a:cxn ang="0">
                  <a:pos x="2314" y="936"/>
                </a:cxn>
                <a:cxn ang="0">
                  <a:pos x="2367" y="936"/>
                </a:cxn>
                <a:cxn ang="0">
                  <a:pos x="2420" y="936"/>
                </a:cxn>
                <a:cxn ang="0">
                  <a:pos x="2473" y="936"/>
                </a:cxn>
                <a:cxn ang="0">
                  <a:pos x="2526" y="936"/>
                </a:cxn>
                <a:cxn ang="0">
                  <a:pos x="2578" y="936"/>
                </a:cxn>
                <a:cxn ang="0">
                  <a:pos x="2631" y="936"/>
                </a:cxn>
                <a:cxn ang="0">
                  <a:pos x="2684" y="936"/>
                </a:cxn>
                <a:cxn ang="0">
                  <a:pos x="2737" y="936"/>
                </a:cxn>
                <a:cxn ang="0">
                  <a:pos x="2790" y="936"/>
                </a:cxn>
                <a:cxn ang="0">
                  <a:pos x="2843" y="936"/>
                </a:cxn>
                <a:cxn ang="0">
                  <a:pos x="2896" y="936"/>
                </a:cxn>
                <a:cxn ang="0">
                  <a:pos x="2949" y="936"/>
                </a:cxn>
              </a:cxnLst>
              <a:rect l="0" t="0" r="r" b="b"/>
              <a:pathLst>
                <a:path w="2997" h="936">
                  <a:moveTo>
                    <a:pt x="0" y="936"/>
                  </a:moveTo>
                  <a:lnTo>
                    <a:pt x="4" y="936"/>
                  </a:lnTo>
                  <a:lnTo>
                    <a:pt x="8" y="936"/>
                  </a:lnTo>
                  <a:lnTo>
                    <a:pt x="13" y="936"/>
                  </a:lnTo>
                  <a:lnTo>
                    <a:pt x="17" y="936"/>
                  </a:lnTo>
                  <a:lnTo>
                    <a:pt x="22" y="936"/>
                  </a:lnTo>
                  <a:lnTo>
                    <a:pt x="26" y="936"/>
                  </a:lnTo>
                  <a:lnTo>
                    <a:pt x="31" y="936"/>
                  </a:lnTo>
                  <a:lnTo>
                    <a:pt x="35" y="936"/>
                  </a:lnTo>
                  <a:lnTo>
                    <a:pt x="39" y="936"/>
                  </a:lnTo>
                  <a:lnTo>
                    <a:pt x="44" y="936"/>
                  </a:lnTo>
                  <a:lnTo>
                    <a:pt x="48" y="936"/>
                  </a:lnTo>
                  <a:lnTo>
                    <a:pt x="53" y="936"/>
                  </a:lnTo>
                  <a:lnTo>
                    <a:pt x="57" y="936"/>
                  </a:lnTo>
                  <a:lnTo>
                    <a:pt x="61" y="936"/>
                  </a:lnTo>
                  <a:lnTo>
                    <a:pt x="66" y="936"/>
                  </a:lnTo>
                  <a:lnTo>
                    <a:pt x="70" y="936"/>
                  </a:lnTo>
                  <a:lnTo>
                    <a:pt x="75" y="936"/>
                  </a:lnTo>
                  <a:lnTo>
                    <a:pt x="79" y="936"/>
                  </a:lnTo>
                  <a:lnTo>
                    <a:pt x="83" y="936"/>
                  </a:lnTo>
                  <a:lnTo>
                    <a:pt x="88" y="936"/>
                  </a:lnTo>
                  <a:lnTo>
                    <a:pt x="92" y="936"/>
                  </a:lnTo>
                  <a:lnTo>
                    <a:pt x="97" y="936"/>
                  </a:lnTo>
                  <a:lnTo>
                    <a:pt x="101" y="936"/>
                  </a:lnTo>
                  <a:lnTo>
                    <a:pt x="105" y="936"/>
                  </a:lnTo>
                  <a:lnTo>
                    <a:pt x="110" y="936"/>
                  </a:lnTo>
                  <a:lnTo>
                    <a:pt x="114" y="936"/>
                  </a:lnTo>
                  <a:lnTo>
                    <a:pt x="119" y="936"/>
                  </a:lnTo>
                  <a:lnTo>
                    <a:pt x="123" y="936"/>
                  </a:lnTo>
                  <a:lnTo>
                    <a:pt x="128" y="936"/>
                  </a:lnTo>
                  <a:lnTo>
                    <a:pt x="132" y="936"/>
                  </a:lnTo>
                  <a:lnTo>
                    <a:pt x="136" y="936"/>
                  </a:lnTo>
                  <a:lnTo>
                    <a:pt x="141" y="936"/>
                  </a:lnTo>
                  <a:lnTo>
                    <a:pt x="145" y="936"/>
                  </a:lnTo>
                  <a:lnTo>
                    <a:pt x="150" y="936"/>
                  </a:lnTo>
                  <a:lnTo>
                    <a:pt x="154" y="936"/>
                  </a:lnTo>
                  <a:lnTo>
                    <a:pt x="158" y="936"/>
                  </a:lnTo>
                  <a:lnTo>
                    <a:pt x="163" y="936"/>
                  </a:lnTo>
                  <a:lnTo>
                    <a:pt x="167" y="936"/>
                  </a:lnTo>
                  <a:lnTo>
                    <a:pt x="172" y="936"/>
                  </a:lnTo>
                  <a:lnTo>
                    <a:pt x="176" y="936"/>
                  </a:lnTo>
                  <a:lnTo>
                    <a:pt x="180" y="936"/>
                  </a:lnTo>
                  <a:lnTo>
                    <a:pt x="185" y="936"/>
                  </a:lnTo>
                  <a:lnTo>
                    <a:pt x="189" y="936"/>
                  </a:lnTo>
                  <a:lnTo>
                    <a:pt x="194" y="936"/>
                  </a:lnTo>
                  <a:lnTo>
                    <a:pt x="198" y="936"/>
                  </a:lnTo>
                  <a:lnTo>
                    <a:pt x="202" y="936"/>
                  </a:lnTo>
                  <a:lnTo>
                    <a:pt x="207" y="936"/>
                  </a:lnTo>
                  <a:lnTo>
                    <a:pt x="211" y="936"/>
                  </a:lnTo>
                  <a:lnTo>
                    <a:pt x="216" y="936"/>
                  </a:lnTo>
                  <a:lnTo>
                    <a:pt x="220" y="936"/>
                  </a:lnTo>
                  <a:lnTo>
                    <a:pt x="224" y="936"/>
                  </a:lnTo>
                  <a:lnTo>
                    <a:pt x="229" y="936"/>
                  </a:lnTo>
                  <a:lnTo>
                    <a:pt x="233" y="936"/>
                  </a:lnTo>
                  <a:lnTo>
                    <a:pt x="238" y="936"/>
                  </a:lnTo>
                  <a:lnTo>
                    <a:pt x="242" y="936"/>
                  </a:lnTo>
                  <a:lnTo>
                    <a:pt x="247" y="936"/>
                  </a:lnTo>
                  <a:lnTo>
                    <a:pt x="251" y="936"/>
                  </a:lnTo>
                  <a:lnTo>
                    <a:pt x="255" y="936"/>
                  </a:lnTo>
                  <a:lnTo>
                    <a:pt x="260" y="936"/>
                  </a:lnTo>
                  <a:lnTo>
                    <a:pt x="264" y="936"/>
                  </a:lnTo>
                  <a:lnTo>
                    <a:pt x="269" y="936"/>
                  </a:lnTo>
                  <a:lnTo>
                    <a:pt x="273" y="936"/>
                  </a:lnTo>
                  <a:lnTo>
                    <a:pt x="277" y="936"/>
                  </a:lnTo>
                  <a:lnTo>
                    <a:pt x="282" y="936"/>
                  </a:lnTo>
                  <a:lnTo>
                    <a:pt x="286" y="936"/>
                  </a:lnTo>
                  <a:lnTo>
                    <a:pt x="291" y="936"/>
                  </a:lnTo>
                  <a:lnTo>
                    <a:pt x="295" y="936"/>
                  </a:lnTo>
                  <a:lnTo>
                    <a:pt x="299" y="936"/>
                  </a:lnTo>
                  <a:lnTo>
                    <a:pt x="304" y="936"/>
                  </a:lnTo>
                  <a:lnTo>
                    <a:pt x="308" y="936"/>
                  </a:lnTo>
                  <a:lnTo>
                    <a:pt x="313" y="936"/>
                  </a:lnTo>
                  <a:lnTo>
                    <a:pt x="317" y="936"/>
                  </a:lnTo>
                  <a:lnTo>
                    <a:pt x="321" y="936"/>
                  </a:lnTo>
                  <a:lnTo>
                    <a:pt x="326" y="936"/>
                  </a:lnTo>
                  <a:lnTo>
                    <a:pt x="330" y="936"/>
                  </a:lnTo>
                  <a:lnTo>
                    <a:pt x="335" y="936"/>
                  </a:lnTo>
                  <a:lnTo>
                    <a:pt x="339" y="936"/>
                  </a:lnTo>
                  <a:lnTo>
                    <a:pt x="344" y="936"/>
                  </a:lnTo>
                  <a:lnTo>
                    <a:pt x="348" y="936"/>
                  </a:lnTo>
                  <a:lnTo>
                    <a:pt x="352" y="936"/>
                  </a:lnTo>
                  <a:lnTo>
                    <a:pt x="357" y="936"/>
                  </a:lnTo>
                  <a:lnTo>
                    <a:pt x="361" y="936"/>
                  </a:lnTo>
                  <a:lnTo>
                    <a:pt x="366" y="936"/>
                  </a:lnTo>
                  <a:lnTo>
                    <a:pt x="370" y="936"/>
                  </a:lnTo>
                  <a:lnTo>
                    <a:pt x="374" y="936"/>
                  </a:lnTo>
                  <a:lnTo>
                    <a:pt x="379" y="936"/>
                  </a:lnTo>
                  <a:lnTo>
                    <a:pt x="383" y="936"/>
                  </a:lnTo>
                  <a:lnTo>
                    <a:pt x="388" y="936"/>
                  </a:lnTo>
                  <a:lnTo>
                    <a:pt x="392" y="936"/>
                  </a:lnTo>
                  <a:lnTo>
                    <a:pt x="396" y="936"/>
                  </a:lnTo>
                  <a:lnTo>
                    <a:pt x="401" y="936"/>
                  </a:lnTo>
                  <a:lnTo>
                    <a:pt x="405" y="936"/>
                  </a:lnTo>
                  <a:lnTo>
                    <a:pt x="410" y="936"/>
                  </a:lnTo>
                  <a:lnTo>
                    <a:pt x="414" y="936"/>
                  </a:lnTo>
                  <a:lnTo>
                    <a:pt x="418" y="936"/>
                  </a:lnTo>
                  <a:lnTo>
                    <a:pt x="423" y="936"/>
                  </a:lnTo>
                  <a:lnTo>
                    <a:pt x="427" y="936"/>
                  </a:lnTo>
                  <a:lnTo>
                    <a:pt x="432" y="936"/>
                  </a:lnTo>
                  <a:lnTo>
                    <a:pt x="436" y="936"/>
                  </a:lnTo>
                  <a:lnTo>
                    <a:pt x="440" y="936"/>
                  </a:lnTo>
                  <a:lnTo>
                    <a:pt x="445" y="936"/>
                  </a:lnTo>
                  <a:lnTo>
                    <a:pt x="449" y="936"/>
                  </a:lnTo>
                  <a:lnTo>
                    <a:pt x="454" y="936"/>
                  </a:lnTo>
                  <a:lnTo>
                    <a:pt x="458" y="936"/>
                  </a:lnTo>
                  <a:lnTo>
                    <a:pt x="463" y="936"/>
                  </a:lnTo>
                  <a:lnTo>
                    <a:pt x="467" y="936"/>
                  </a:lnTo>
                  <a:lnTo>
                    <a:pt x="471" y="936"/>
                  </a:lnTo>
                  <a:lnTo>
                    <a:pt x="476" y="936"/>
                  </a:lnTo>
                  <a:lnTo>
                    <a:pt x="480" y="936"/>
                  </a:lnTo>
                  <a:lnTo>
                    <a:pt x="485" y="936"/>
                  </a:lnTo>
                  <a:lnTo>
                    <a:pt x="489" y="936"/>
                  </a:lnTo>
                  <a:lnTo>
                    <a:pt x="493" y="936"/>
                  </a:lnTo>
                  <a:lnTo>
                    <a:pt x="498" y="936"/>
                  </a:lnTo>
                  <a:lnTo>
                    <a:pt x="502" y="936"/>
                  </a:lnTo>
                  <a:lnTo>
                    <a:pt x="507" y="936"/>
                  </a:lnTo>
                  <a:lnTo>
                    <a:pt x="511" y="936"/>
                  </a:lnTo>
                  <a:lnTo>
                    <a:pt x="515" y="936"/>
                  </a:lnTo>
                  <a:lnTo>
                    <a:pt x="520" y="936"/>
                  </a:lnTo>
                  <a:lnTo>
                    <a:pt x="524" y="936"/>
                  </a:lnTo>
                  <a:lnTo>
                    <a:pt x="529" y="936"/>
                  </a:lnTo>
                  <a:lnTo>
                    <a:pt x="533" y="936"/>
                  </a:lnTo>
                  <a:lnTo>
                    <a:pt x="537" y="936"/>
                  </a:lnTo>
                  <a:lnTo>
                    <a:pt x="542" y="936"/>
                  </a:lnTo>
                  <a:lnTo>
                    <a:pt x="546" y="936"/>
                  </a:lnTo>
                  <a:lnTo>
                    <a:pt x="551" y="936"/>
                  </a:lnTo>
                  <a:lnTo>
                    <a:pt x="555" y="936"/>
                  </a:lnTo>
                  <a:lnTo>
                    <a:pt x="560" y="936"/>
                  </a:lnTo>
                  <a:lnTo>
                    <a:pt x="564" y="936"/>
                  </a:lnTo>
                  <a:lnTo>
                    <a:pt x="568" y="936"/>
                  </a:lnTo>
                  <a:lnTo>
                    <a:pt x="573" y="936"/>
                  </a:lnTo>
                  <a:lnTo>
                    <a:pt x="577" y="936"/>
                  </a:lnTo>
                  <a:lnTo>
                    <a:pt x="582" y="936"/>
                  </a:lnTo>
                  <a:lnTo>
                    <a:pt x="586" y="936"/>
                  </a:lnTo>
                  <a:lnTo>
                    <a:pt x="590" y="936"/>
                  </a:lnTo>
                  <a:lnTo>
                    <a:pt x="595" y="936"/>
                  </a:lnTo>
                  <a:lnTo>
                    <a:pt x="599" y="936"/>
                  </a:lnTo>
                  <a:lnTo>
                    <a:pt x="604" y="936"/>
                  </a:lnTo>
                  <a:lnTo>
                    <a:pt x="608" y="936"/>
                  </a:lnTo>
                  <a:lnTo>
                    <a:pt x="612" y="936"/>
                  </a:lnTo>
                  <a:lnTo>
                    <a:pt x="617" y="936"/>
                  </a:lnTo>
                  <a:lnTo>
                    <a:pt x="621" y="936"/>
                  </a:lnTo>
                  <a:lnTo>
                    <a:pt x="626" y="936"/>
                  </a:lnTo>
                  <a:lnTo>
                    <a:pt x="630" y="936"/>
                  </a:lnTo>
                  <a:lnTo>
                    <a:pt x="634" y="936"/>
                  </a:lnTo>
                  <a:lnTo>
                    <a:pt x="639" y="936"/>
                  </a:lnTo>
                  <a:lnTo>
                    <a:pt x="643" y="936"/>
                  </a:lnTo>
                  <a:lnTo>
                    <a:pt x="648" y="936"/>
                  </a:lnTo>
                  <a:lnTo>
                    <a:pt x="652" y="936"/>
                  </a:lnTo>
                  <a:lnTo>
                    <a:pt x="656" y="936"/>
                  </a:lnTo>
                  <a:lnTo>
                    <a:pt x="661" y="936"/>
                  </a:lnTo>
                  <a:lnTo>
                    <a:pt x="665" y="936"/>
                  </a:lnTo>
                  <a:lnTo>
                    <a:pt x="670" y="936"/>
                  </a:lnTo>
                  <a:lnTo>
                    <a:pt x="674" y="936"/>
                  </a:lnTo>
                  <a:lnTo>
                    <a:pt x="679" y="936"/>
                  </a:lnTo>
                  <a:lnTo>
                    <a:pt x="683" y="936"/>
                  </a:lnTo>
                  <a:lnTo>
                    <a:pt x="687" y="936"/>
                  </a:lnTo>
                  <a:lnTo>
                    <a:pt x="692" y="936"/>
                  </a:lnTo>
                  <a:lnTo>
                    <a:pt x="696" y="936"/>
                  </a:lnTo>
                  <a:lnTo>
                    <a:pt x="701" y="936"/>
                  </a:lnTo>
                  <a:lnTo>
                    <a:pt x="705" y="936"/>
                  </a:lnTo>
                  <a:lnTo>
                    <a:pt x="709" y="936"/>
                  </a:lnTo>
                  <a:lnTo>
                    <a:pt x="714" y="936"/>
                  </a:lnTo>
                  <a:lnTo>
                    <a:pt x="718" y="936"/>
                  </a:lnTo>
                  <a:lnTo>
                    <a:pt x="723" y="936"/>
                  </a:lnTo>
                  <a:lnTo>
                    <a:pt x="727" y="936"/>
                  </a:lnTo>
                  <a:lnTo>
                    <a:pt x="731" y="936"/>
                  </a:lnTo>
                  <a:lnTo>
                    <a:pt x="736" y="936"/>
                  </a:lnTo>
                  <a:lnTo>
                    <a:pt x="740" y="936"/>
                  </a:lnTo>
                  <a:lnTo>
                    <a:pt x="745" y="936"/>
                  </a:lnTo>
                  <a:lnTo>
                    <a:pt x="749" y="936"/>
                  </a:lnTo>
                  <a:lnTo>
                    <a:pt x="753" y="936"/>
                  </a:lnTo>
                  <a:lnTo>
                    <a:pt x="758" y="936"/>
                  </a:lnTo>
                  <a:lnTo>
                    <a:pt x="762" y="936"/>
                  </a:lnTo>
                  <a:lnTo>
                    <a:pt x="767" y="936"/>
                  </a:lnTo>
                  <a:lnTo>
                    <a:pt x="771" y="936"/>
                  </a:lnTo>
                  <a:lnTo>
                    <a:pt x="776" y="936"/>
                  </a:lnTo>
                  <a:lnTo>
                    <a:pt x="780" y="936"/>
                  </a:lnTo>
                  <a:lnTo>
                    <a:pt x="784" y="936"/>
                  </a:lnTo>
                  <a:lnTo>
                    <a:pt x="789" y="936"/>
                  </a:lnTo>
                  <a:lnTo>
                    <a:pt x="793" y="936"/>
                  </a:lnTo>
                  <a:lnTo>
                    <a:pt x="798" y="936"/>
                  </a:lnTo>
                  <a:lnTo>
                    <a:pt x="802" y="936"/>
                  </a:lnTo>
                  <a:lnTo>
                    <a:pt x="806" y="936"/>
                  </a:lnTo>
                  <a:lnTo>
                    <a:pt x="811" y="936"/>
                  </a:lnTo>
                  <a:lnTo>
                    <a:pt x="815" y="936"/>
                  </a:lnTo>
                  <a:lnTo>
                    <a:pt x="820" y="936"/>
                  </a:lnTo>
                  <a:lnTo>
                    <a:pt x="824" y="936"/>
                  </a:lnTo>
                  <a:lnTo>
                    <a:pt x="828" y="936"/>
                  </a:lnTo>
                  <a:lnTo>
                    <a:pt x="833" y="936"/>
                  </a:lnTo>
                  <a:lnTo>
                    <a:pt x="837" y="936"/>
                  </a:lnTo>
                  <a:lnTo>
                    <a:pt x="842" y="936"/>
                  </a:lnTo>
                  <a:lnTo>
                    <a:pt x="846" y="936"/>
                  </a:lnTo>
                  <a:lnTo>
                    <a:pt x="850" y="936"/>
                  </a:lnTo>
                  <a:lnTo>
                    <a:pt x="855" y="936"/>
                  </a:lnTo>
                  <a:lnTo>
                    <a:pt x="859" y="936"/>
                  </a:lnTo>
                  <a:lnTo>
                    <a:pt x="864" y="936"/>
                  </a:lnTo>
                  <a:lnTo>
                    <a:pt x="868" y="936"/>
                  </a:lnTo>
                  <a:lnTo>
                    <a:pt x="872" y="936"/>
                  </a:lnTo>
                  <a:lnTo>
                    <a:pt x="877" y="936"/>
                  </a:lnTo>
                  <a:lnTo>
                    <a:pt x="881" y="936"/>
                  </a:lnTo>
                  <a:lnTo>
                    <a:pt x="886" y="936"/>
                  </a:lnTo>
                  <a:lnTo>
                    <a:pt x="890" y="936"/>
                  </a:lnTo>
                  <a:lnTo>
                    <a:pt x="895" y="936"/>
                  </a:lnTo>
                  <a:lnTo>
                    <a:pt x="899" y="936"/>
                  </a:lnTo>
                  <a:lnTo>
                    <a:pt x="903" y="936"/>
                  </a:lnTo>
                  <a:lnTo>
                    <a:pt x="908" y="936"/>
                  </a:lnTo>
                  <a:lnTo>
                    <a:pt x="912" y="936"/>
                  </a:lnTo>
                  <a:lnTo>
                    <a:pt x="917" y="936"/>
                  </a:lnTo>
                  <a:lnTo>
                    <a:pt x="921" y="936"/>
                  </a:lnTo>
                  <a:lnTo>
                    <a:pt x="925" y="936"/>
                  </a:lnTo>
                  <a:lnTo>
                    <a:pt x="930" y="925"/>
                  </a:lnTo>
                  <a:lnTo>
                    <a:pt x="930" y="920"/>
                  </a:lnTo>
                  <a:lnTo>
                    <a:pt x="930" y="925"/>
                  </a:lnTo>
                  <a:lnTo>
                    <a:pt x="930" y="920"/>
                  </a:lnTo>
                  <a:lnTo>
                    <a:pt x="934" y="904"/>
                  </a:lnTo>
                  <a:lnTo>
                    <a:pt x="939" y="904"/>
                  </a:lnTo>
                  <a:lnTo>
                    <a:pt x="943" y="893"/>
                  </a:lnTo>
                  <a:lnTo>
                    <a:pt x="947" y="893"/>
                  </a:lnTo>
                  <a:lnTo>
                    <a:pt x="952" y="888"/>
                  </a:lnTo>
                  <a:lnTo>
                    <a:pt x="952" y="882"/>
                  </a:lnTo>
                  <a:lnTo>
                    <a:pt x="952" y="888"/>
                  </a:lnTo>
                  <a:lnTo>
                    <a:pt x="952" y="882"/>
                  </a:lnTo>
                  <a:lnTo>
                    <a:pt x="956" y="882"/>
                  </a:lnTo>
                  <a:lnTo>
                    <a:pt x="961" y="877"/>
                  </a:lnTo>
                  <a:lnTo>
                    <a:pt x="965" y="872"/>
                  </a:lnTo>
                  <a:lnTo>
                    <a:pt x="969" y="866"/>
                  </a:lnTo>
                  <a:lnTo>
                    <a:pt x="974" y="866"/>
                  </a:lnTo>
                  <a:lnTo>
                    <a:pt x="978" y="866"/>
                  </a:lnTo>
                  <a:lnTo>
                    <a:pt x="978" y="877"/>
                  </a:lnTo>
                  <a:lnTo>
                    <a:pt x="983" y="877"/>
                  </a:lnTo>
                  <a:lnTo>
                    <a:pt x="987" y="882"/>
                  </a:lnTo>
                  <a:lnTo>
                    <a:pt x="992" y="888"/>
                  </a:lnTo>
                  <a:lnTo>
                    <a:pt x="996" y="893"/>
                  </a:lnTo>
                  <a:lnTo>
                    <a:pt x="1000" y="898"/>
                  </a:lnTo>
                  <a:lnTo>
                    <a:pt x="1005" y="898"/>
                  </a:lnTo>
                  <a:lnTo>
                    <a:pt x="1005" y="909"/>
                  </a:lnTo>
                  <a:lnTo>
                    <a:pt x="1009" y="909"/>
                  </a:lnTo>
                  <a:lnTo>
                    <a:pt x="1014" y="909"/>
                  </a:lnTo>
                  <a:lnTo>
                    <a:pt x="1018" y="920"/>
                  </a:lnTo>
                  <a:lnTo>
                    <a:pt x="1022" y="920"/>
                  </a:lnTo>
                  <a:lnTo>
                    <a:pt x="1027" y="920"/>
                  </a:lnTo>
                  <a:lnTo>
                    <a:pt x="1027" y="925"/>
                  </a:lnTo>
                  <a:lnTo>
                    <a:pt x="1031" y="925"/>
                  </a:lnTo>
                  <a:lnTo>
                    <a:pt x="1036" y="925"/>
                  </a:lnTo>
                  <a:lnTo>
                    <a:pt x="1040" y="925"/>
                  </a:lnTo>
                  <a:lnTo>
                    <a:pt x="1044" y="925"/>
                  </a:lnTo>
                  <a:lnTo>
                    <a:pt x="1049" y="925"/>
                  </a:lnTo>
                  <a:lnTo>
                    <a:pt x="1053" y="920"/>
                  </a:lnTo>
                  <a:lnTo>
                    <a:pt x="1053" y="925"/>
                  </a:lnTo>
                  <a:lnTo>
                    <a:pt x="1058" y="920"/>
                  </a:lnTo>
                  <a:lnTo>
                    <a:pt x="1062" y="920"/>
                  </a:lnTo>
                  <a:lnTo>
                    <a:pt x="1066" y="925"/>
                  </a:lnTo>
                  <a:lnTo>
                    <a:pt x="1071" y="925"/>
                  </a:lnTo>
                  <a:lnTo>
                    <a:pt x="1075" y="920"/>
                  </a:lnTo>
                  <a:lnTo>
                    <a:pt x="1075" y="925"/>
                  </a:lnTo>
                  <a:lnTo>
                    <a:pt x="1080" y="925"/>
                  </a:lnTo>
                  <a:lnTo>
                    <a:pt x="1084" y="925"/>
                  </a:lnTo>
                  <a:lnTo>
                    <a:pt x="1088" y="925"/>
                  </a:lnTo>
                  <a:lnTo>
                    <a:pt x="1093" y="925"/>
                  </a:lnTo>
                  <a:lnTo>
                    <a:pt x="1097" y="925"/>
                  </a:lnTo>
                  <a:lnTo>
                    <a:pt x="1102" y="925"/>
                  </a:lnTo>
                  <a:lnTo>
                    <a:pt x="1102" y="930"/>
                  </a:lnTo>
                  <a:lnTo>
                    <a:pt x="1106" y="930"/>
                  </a:lnTo>
                  <a:lnTo>
                    <a:pt x="1111" y="930"/>
                  </a:lnTo>
                  <a:lnTo>
                    <a:pt x="1115" y="930"/>
                  </a:lnTo>
                  <a:lnTo>
                    <a:pt x="1119" y="930"/>
                  </a:lnTo>
                  <a:lnTo>
                    <a:pt x="1124" y="930"/>
                  </a:lnTo>
                  <a:lnTo>
                    <a:pt x="1128" y="930"/>
                  </a:lnTo>
                  <a:lnTo>
                    <a:pt x="1133" y="930"/>
                  </a:lnTo>
                  <a:lnTo>
                    <a:pt x="1137" y="925"/>
                  </a:lnTo>
                  <a:lnTo>
                    <a:pt x="1141" y="914"/>
                  </a:lnTo>
                  <a:lnTo>
                    <a:pt x="1146" y="792"/>
                  </a:lnTo>
                  <a:lnTo>
                    <a:pt x="1150" y="564"/>
                  </a:lnTo>
                  <a:lnTo>
                    <a:pt x="1150" y="282"/>
                  </a:lnTo>
                  <a:lnTo>
                    <a:pt x="1150" y="564"/>
                  </a:lnTo>
                  <a:lnTo>
                    <a:pt x="1150" y="282"/>
                  </a:lnTo>
                  <a:lnTo>
                    <a:pt x="1155" y="123"/>
                  </a:lnTo>
                  <a:lnTo>
                    <a:pt x="1159" y="11"/>
                  </a:lnTo>
                  <a:lnTo>
                    <a:pt x="1163" y="0"/>
                  </a:lnTo>
                  <a:lnTo>
                    <a:pt x="1168" y="107"/>
                  </a:lnTo>
                  <a:lnTo>
                    <a:pt x="1172" y="176"/>
                  </a:lnTo>
                  <a:lnTo>
                    <a:pt x="1177" y="335"/>
                  </a:lnTo>
                  <a:lnTo>
                    <a:pt x="1177" y="457"/>
                  </a:lnTo>
                  <a:lnTo>
                    <a:pt x="1181" y="574"/>
                  </a:lnTo>
                  <a:lnTo>
                    <a:pt x="1185" y="649"/>
                  </a:lnTo>
                  <a:lnTo>
                    <a:pt x="1190" y="718"/>
                  </a:lnTo>
                  <a:lnTo>
                    <a:pt x="1194" y="755"/>
                  </a:lnTo>
                  <a:lnTo>
                    <a:pt x="1199" y="797"/>
                  </a:lnTo>
                  <a:lnTo>
                    <a:pt x="1203" y="813"/>
                  </a:lnTo>
                  <a:lnTo>
                    <a:pt x="1203" y="835"/>
                  </a:lnTo>
                  <a:lnTo>
                    <a:pt x="1208" y="851"/>
                  </a:lnTo>
                  <a:lnTo>
                    <a:pt x="1212" y="861"/>
                  </a:lnTo>
                  <a:lnTo>
                    <a:pt x="1216" y="861"/>
                  </a:lnTo>
                  <a:lnTo>
                    <a:pt x="1221" y="877"/>
                  </a:lnTo>
                  <a:lnTo>
                    <a:pt x="1225" y="882"/>
                  </a:lnTo>
                  <a:lnTo>
                    <a:pt x="1230" y="893"/>
                  </a:lnTo>
                  <a:lnTo>
                    <a:pt x="1234" y="898"/>
                  </a:lnTo>
                  <a:lnTo>
                    <a:pt x="1238" y="898"/>
                  </a:lnTo>
                  <a:lnTo>
                    <a:pt x="1243" y="904"/>
                  </a:lnTo>
                  <a:lnTo>
                    <a:pt x="1247" y="904"/>
                  </a:lnTo>
                  <a:lnTo>
                    <a:pt x="1252" y="909"/>
                  </a:lnTo>
                  <a:lnTo>
                    <a:pt x="1256" y="909"/>
                  </a:lnTo>
                  <a:lnTo>
                    <a:pt x="1260" y="909"/>
                  </a:lnTo>
                  <a:lnTo>
                    <a:pt x="1265" y="909"/>
                  </a:lnTo>
                  <a:lnTo>
                    <a:pt x="1269" y="914"/>
                  </a:lnTo>
                  <a:lnTo>
                    <a:pt x="1274" y="914"/>
                  </a:lnTo>
                  <a:lnTo>
                    <a:pt x="1274" y="920"/>
                  </a:lnTo>
                  <a:lnTo>
                    <a:pt x="1278" y="920"/>
                  </a:lnTo>
                  <a:lnTo>
                    <a:pt x="1282" y="920"/>
                  </a:lnTo>
                  <a:lnTo>
                    <a:pt x="1287" y="920"/>
                  </a:lnTo>
                  <a:lnTo>
                    <a:pt x="1291" y="920"/>
                  </a:lnTo>
                  <a:lnTo>
                    <a:pt x="1296" y="920"/>
                  </a:lnTo>
                  <a:lnTo>
                    <a:pt x="1300" y="920"/>
                  </a:lnTo>
                  <a:lnTo>
                    <a:pt x="1304" y="925"/>
                  </a:lnTo>
                  <a:lnTo>
                    <a:pt x="1309" y="920"/>
                  </a:lnTo>
                  <a:lnTo>
                    <a:pt x="1313" y="920"/>
                  </a:lnTo>
                  <a:lnTo>
                    <a:pt x="1318" y="920"/>
                  </a:lnTo>
                  <a:lnTo>
                    <a:pt x="1322" y="925"/>
                  </a:lnTo>
                  <a:lnTo>
                    <a:pt x="1327" y="925"/>
                  </a:lnTo>
                  <a:lnTo>
                    <a:pt x="1331" y="925"/>
                  </a:lnTo>
                  <a:lnTo>
                    <a:pt x="1335" y="925"/>
                  </a:lnTo>
                  <a:lnTo>
                    <a:pt x="1340" y="925"/>
                  </a:lnTo>
                  <a:lnTo>
                    <a:pt x="1344" y="930"/>
                  </a:lnTo>
                  <a:lnTo>
                    <a:pt x="1349" y="925"/>
                  </a:lnTo>
                  <a:lnTo>
                    <a:pt x="1353" y="930"/>
                  </a:lnTo>
                  <a:lnTo>
                    <a:pt x="1357" y="930"/>
                  </a:lnTo>
                  <a:lnTo>
                    <a:pt x="1362" y="925"/>
                  </a:lnTo>
                  <a:lnTo>
                    <a:pt x="1366" y="930"/>
                  </a:lnTo>
                  <a:lnTo>
                    <a:pt x="1371" y="930"/>
                  </a:lnTo>
                  <a:lnTo>
                    <a:pt x="1375" y="925"/>
                  </a:lnTo>
                  <a:lnTo>
                    <a:pt x="1375" y="930"/>
                  </a:lnTo>
                  <a:lnTo>
                    <a:pt x="1379" y="930"/>
                  </a:lnTo>
                  <a:lnTo>
                    <a:pt x="1384" y="930"/>
                  </a:lnTo>
                  <a:lnTo>
                    <a:pt x="1388" y="930"/>
                  </a:lnTo>
                  <a:lnTo>
                    <a:pt x="1393" y="930"/>
                  </a:lnTo>
                  <a:lnTo>
                    <a:pt x="1397" y="930"/>
                  </a:lnTo>
                  <a:lnTo>
                    <a:pt x="1401" y="930"/>
                  </a:lnTo>
                  <a:lnTo>
                    <a:pt x="1406" y="930"/>
                  </a:lnTo>
                  <a:lnTo>
                    <a:pt x="1410" y="930"/>
                  </a:lnTo>
                  <a:lnTo>
                    <a:pt x="1415" y="930"/>
                  </a:lnTo>
                  <a:lnTo>
                    <a:pt x="1419" y="930"/>
                  </a:lnTo>
                  <a:lnTo>
                    <a:pt x="1424" y="930"/>
                  </a:lnTo>
                  <a:lnTo>
                    <a:pt x="1428" y="930"/>
                  </a:lnTo>
                  <a:lnTo>
                    <a:pt x="1432" y="930"/>
                  </a:lnTo>
                  <a:lnTo>
                    <a:pt x="1437" y="930"/>
                  </a:lnTo>
                  <a:lnTo>
                    <a:pt x="1441" y="930"/>
                  </a:lnTo>
                  <a:lnTo>
                    <a:pt x="1446" y="930"/>
                  </a:lnTo>
                  <a:lnTo>
                    <a:pt x="1450" y="930"/>
                  </a:lnTo>
                  <a:lnTo>
                    <a:pt x="1454" y="930"/>
                  </a:lnTo>
                  <a:lnTo>
                    <a:pt x="1459" y="930"/>
                  </a:lnTo>
                  <a:lnTo>
                    <a:pt x="1463" y="930"/>
                  </a:lnTo>
                  <a:lnTo>
                    <a:pt x="1468" y="930"/>
                  </a:lnTo>
                  <a:lnTo>
                    <a:pt x="1472" y="930"/>
                  </a:lnTo>
                  <a:lnTo>
                    <a:pt x="1476" y="930"/>
                  </a:lnTo>
                  <a:lnTo>
                    <a:pt x="1481" y="930"/>
                  </a:lnTo>
                  <a:lnTo>
                    <a:pt x="1485" y="930"/>
                  </a:lnTo>
                  <a:lnTo>
                    <a:pt x="1490" y="930"/>
                  </a:lnTo>
                  <a:lnTo>
                    <a:pt x="1494" y="930"/>
                  </a:lnTo>
                  <a:lnTo>
                    <a:pt x="1498" y="930"/>
                  </a:lnTo>
                  <a:lnTo>
                    <a:pt x="1503" y="930"/>
                  </a:lnTo>
                  <a:lnTo>
                    <a:pt x="1507" y="930"/>
                  </a:lnTo>
                  <a:lnTo>
                    <a:pt x="1512" y="930"/>
                  </a:lnTo>
                  <a:lnTo>
                    <a:pt x="1516" y="930"/>
                  </a:lnTo>
                  <a:lnTo>
                    <a:pt x="1520" y="930"/>
                  </a:lnTo>
                  <a:lnTo>
                    <a:pt x="1525" y="930"/>
                  </a:lnTo>
                  <a:lnTo>
                    <a:pt x="1529" y="930"/>
                  </a:lnTo>
                  <a:lnTo>
                    <a:pt x="1534" y="930"/>
                  </a:lnTo>
                  <a:lnTo>
                    <a:pt x="1538" y="930"/>
                  </a:lnTo>
                  <a:lnTo>
                    <a:pt x="1543" y="930"/>
                  </a:lnTo>
                  <a:lnTo>
                    <a:pt x="1547" y="930"/>
                  </a:lnTo>
                  <a:lnTo>
                    <a:pt x="1551" y="930"/>
                  </a:lnTo>
                  <a:lnTo>
                    <a:pt x="1556" y="930"/>
                  </a:lnTo>
                  <a:lnTo>
                    <a:pt x="1560" y="930"/>
                  </a:lnTo>
                  <a:lnTo>
                    <a:pt x="1565" y="930"/>
                  </a:lnTo>
                  <a:lnTo>
                    <a:pt x="1569" y="930"/>
                  </a:lnTo>
                  <a:lnTo>
                    <a:pt x="1573" y="930"/>
                  </a:lnTo>
                  <a:lnTo>
                    <a:pt x="1578" y="930"/>
                  </a:lnTo>
                  <a:lnTo>
                    <a:pt x="1582" y="930"/>
                  </a:lnTo>
                  <a:lnTo>
                    <a:pt x="1587" y="930"/>
                  </a:lnTo>
                  <a:lnTo>
                    <a:pt x="1591" y="930"/>
                  </a:lnTo>
                  <a:lnTo>
                    <a:pt x="1595" y="930"/>
                  </a:lnTo>
                  <a:lnTo>
                    <a:pt x="1600" y="930"/>
                  </a:lnTo>
                  <a:lnTo>
                    <a:pt x="1604" y="930"/>
                  </a:lnTo>
                  <a:lnTo>
                    <a:pt x="1609" y="930"/>
                  </a:lnTo>
                  <a:lnTo>
                    <a:pt x="1613" y="930"/>
                  </a:lnTo>
                  <a:lnTo>
                    <a:pt x="1617" y="930"/>
                  </a:lnTo>
                  <a:lnTo>
                    <a:pt x="1622" y="930"/>
                  </a:lnTo>
                  <a:lnTo>
                    <a:pt x="1626" y="930"/>
                  </a:lnTo>
                  <a:lnTo>
                    <a:pt x="1631" y="936"/>
                  </a:lnTo>
                  <a:lnTo>
                    <a:pt x="1635" y="930"/>
                  </a:lnTo>
                  <a:lnTo>
                    <a:pt x="1640" y="930"/>
                  </a:lnTo>
                  <a:lnTo>
                    <a:pt x="1644" y="930"/>
                  </a:lnTo>
                  <a:lnTo>
                    <a:pt x="1648" y="930"/>
                  </a:lnTo>
                  <a:lnTo>
                    <a:pt x="1648" y="936"/>
                  </a:lnTo>
                  <a:lnTo>
                    <a:pt x="1653" y="936"/>
                  </a:lnTo>
                  <a:lnTo>
                    <a:pt x="1657" y="930"/>
                  </a:lnTo>
                  <a:lnTo>
                    <a:pt x="1662" y="936"/>
                  </a:lnTo>
                  <a:lnTo>
                    <a:pt x="1666" y="936"/>
                  </a:lnTo>
                  <a:lnTo>
                    <a:pt x="1670" y="930"/>
                  </a:lnTo>
                  <a:lnTo>
                    <a:pt x="1675" y="936"/>
                  </a:lnTo>
                  <a:lnTo>
                    <a:pt x="1679" y="936"/>
                  </a:lnTo>
                  <a:lnTo>
                    <a:pt x="1684" y="936"/>
                  </a:lnTo>
                  <a:lnTo>
                    <a:pt x="1688" y="936"/>
                  </a:lnTo>
                  <a:lnTo>
                    <a:pt x="1692" y="936"/>
                  </a:lnTo>
                  <a:lnTo>
                    <a:pt x="1697" y="936"/>
                  </a:lnTo>
                  <a:lnTo>
                    <a:pt x="1701" y="936"/>
                  </a:lnTo>
                  <a:lnTo>
                    <a:pt x="1706" y="930"/>
                  </a:lnTo>
                  <a:lnTo>
                    <a:pt x="1710" y="936"/>
                  </a:lnTo>
                  <a:lnTo>
                    <a:pt x="1714" y="936"/>
                  </a:lnTo>
                  <a:lnTo>
                    <a:pt x="1719" y="936"/>
                  </a:lnTo>
                  <a:lnTo>
                    <a:pt x="1723" y="936"/>
                  </a:lnTo>
                  <a:lnTo>
                    <a:pt x="1728" y="936"/>
                  </a:lnTo>
                  <a:lnTo>
                    <a:pt x="1732" y="930"/>
                  </a:lnTo>
                  <a:lnTo>
                    <a:pt x="1736" y="936"/>
                  </a:lnTo>
                  <a:lnTo>
                    <a:pt x="1741" y="936"/>
                  </a:lnTo>
                  <a:lnTo>
                    <a:pt x="1745" y="936"/>
                  </a:lnTo>
                  <a:lnTo>
                    <a:pt x="1745" y="930"/>
                  </a:lnTo>
                  <a:lnTo>
                    <a:pt x="1745" y="936"/>
                  </a:lnTo>
                  <a:lnTo>
                    <a:pt x="1745" y="930"/>
                  </a:lnTo>
                  <a:lnTo>
                    <a:pt x="1750" y="936"/>
                  </a:lnTo>
                  <a:lnTo>
                    <a:pt x="1754" y="936"/>
                  </a:lnTo>
                  <a:lnTo>
                    <a:pt x="1759" y="936"/>
                  </a:lnTo>
                  <a:lnTo>
                    <a:pt x="1763" y="930"/>
                  </a:lnTo>
                  <a:lnTo>
                    <a:pt x="1767" y="936"/>
                  </a:lnTo>
                  <a:lnTo>
                    <a:pt x="1772" y="936"/>
                  </a:lnTo>
                  <a:lnTo>
                    <a:pt x="1776" y="930"/>
                  </a:lnTo>
                  <a:lnTo>
                    <a:pt x="1781" y="936"/>
                  </a:lnTo>
                  <a:lnTo>
                    <a:pt x="1785" y="930"/>
                  </a:lnTo>
                  <a:lnTo>
                    <a:pt x="1789" y="936"/>
                  </a:lnTo>
                  <a:lnTo>
                    <a:pt x="1794" y="936"/>
                  </a:lnTo>
                  <a:lnTo>
                    <a:pt x="1798" y="936"/>
                  </a:lnTo>
                  <a:lnTo>
                    <a:pt x="1803" y="936"/>
                  </a:lnTo>
                  <a:lnTo>
                    <a:pt x="1807" y="936"/>
                  </a:lnTo>
                  <a:lnTo>
                    <a:pt x="1811" y="936"/>
                  </a:lnTo>
                  <a:lnTo>
                    <a:pt x="1816" y="936"/>
                  </a:lnTo>
                  <a:lnTo>
                    <a:pt x="1820" y="936"/>
                  </a:lnTo>
                  <a:lnTo>
                    <a:pt x="1825" y="936"/>
                  </a:lnTo>
                  <a:lnTo>
                    <a:pt x="1829" y="936"/>
                  </a:lnTo>
                  <a:lnTo>
                    <a:pt x="1833" y="930"/>
                  </a:lnTo>
                  <a:lnTo>
                    <a:pt x="1838" y="936"/>
                  </a:lnTo>
                  <a:lnTo>
                    <a:pt x="1842" y="936"/>
                  </a:lnTo>
                  <a:lnTo>
                    <a:pt x="1847" y="936"/>
                  </a:lnTo>
                  <a:lnTo>
                    <a:pt x="1851" y="936"/>
                  </a:lnTo>
                  <a:lnTo>
                    <a:pt x="1856" y="936"/>
                  </a:lnTo>
                  <a:lnTo>
                    <a:pt x="1860" y="936"/>
                  </a:lnTo>
                  <a:lnTo>
                    <a:pt x="1864" y="936"/>
                  </a:lnTo>
                  <a:lnTo>
                    <a:pt x="1869" y="930"/>
                  </a:lnTo>
                  <a:lnTo>
                    <a:pt x="1869" y="936"/>
                  </a:lnTo>
                  <a:lnTo>
                    <a:pt x="1873" y="936"/>
                  </a:lnTo>
                  <a:lnTo>
                    <a:pt x="1878" y="936"/>
                  </a:lnTo>
                  <a:lnTo>
                    <a:pt x="1882" y="930"/>
                  </a:lnTo>
                  <a:lnTo>
                    <a:pt x="1886" y="936"/>
                  </a:lnTo>
                  <a:lnTo>
                    <a:pt x="1891" y="936"/>
                  </a:lnTo>
                  <a:lnTo>
                    <a:pt x="1895" y="930"/>
                  </a:lnTo>
                  <a:lnTo>
                    <a:pt x="1895" y="936"/>
                  </a:lnTo>
                  <a:lnTo>
                    <a:pt x="1900" y="936"/>
                  </a:lnTo>
                  <a:lnTo>
                    <a:pt x="1904" y="936"/>
                  </a:lnTo>
                  <a:lnTo>
                    <a:pt x="1908" y="936"/>
                  </a:lnTo>
                  <a:lnTo>
                    <a:pt x="1913" y="936"/>
                  </a:lnTo>
                  <a:lnTo>
                    <a:pt x="1917" y="936"/>
                  </a:lnTo>
                  <a:lnTo>
                    <a:pt x="1922" y="936"/>
                  </a:lnTo>
                  <a:lnTo>
                    <a:pt x="1926" y="936"/>
                  </a:lnTo>
                  <a:lnTo>
                    <a:pt x="1930" y="930"/>
                  </a:lnTo>
                  <a:lnTo>
                    <a:pt x="1935" y="930"/>
                  </a:lnTo>
                  <a:lnTo>
                    <a:pt x="1939" y="936"/>
                  </a:lnTo>
                  <a:lnTo>
                    <a:pt x="1944" y="936"/>
                  </a:lnTo>
                  <a:lnTo>
                    <a:pt x="1948" y="936"/>
                  </a:lnTo>
                  <a:lnTo>
                    <a:pt x="1952" y="936"/>
                  </a:lnTo>
                  <a:lnTo>
                    <a:pt x="1957" y="936"/>
                  </a:lnTo>
                  <a:lnTo>
                    <a:pt x="1961" y="930"/>
                  </a:lnTo>
                  <a:lnTo>
                    <a:pt x="1966" y="936"/>
                  </a:lnTo>
                  <a:lnTo>
                    <a:pt x="1970" y="930"/>
                  </a:lnTo>
                  <a:lnTo>
                    <a:pt x="1970" y="936"/>
                  </a:lnTo>
                  <a:lnTo>
                    <a:pt x="1975" y="936"/>
                  </a:lnTo>
                  <a:lnTo>
                    <a:pt x="1979" y="936"/>
                  </a:lnTo>
                  <a:lnTo>
                    <a:pt x="1983" y="936"/>
                  </a:lnTo>
                  <a:lnTo>
                    <a:pt x="1988" y="936"/>
                  </a:lnTo>
                  <a:lnTo>
                    <a:pt x="1992" y="936"/>
                  </a:lnTo>
                  <a:lnTo>
                    <a:pt x="1997" y="936"/>
                  </a:lnTo>
                  <a:lnTo>
                    <a:pt x="2001" y="936"/>
                  </a:lnTo>
                  <a:lnTo>
                    <a:pt x="2005" y="936"/>
                  </a:lnTo>
                  <a:lnTo>
                    <a:pt x="2010" y="936"/>
                  </a:lnTo>
                  <a:lnTo>
                    <a:pt x="2014" y="936"/>
                  </a:lnTo>
                  <a:lnTo>
                    <a:pt x="2019" y="936"/>
                  </a:lnTo>
                  <a:lnTo>
                    <a:pt x="2023" y="936"/>
                  </a:lnTo>
                  <a:lnTo>
                    <a:pt x="2027" y="930"/>
                  </a:lnTo>
                  <a:lnTo>
                    <a:pt x="2032" y="936"/>
                  </a:lnTo>
                  <a:lnTo>
                    <a:pt x="2036" y="936"/>
                  </a:lnTo>
                  <a:lnTo>
                    <a:pt x="2041" y="936"/>
                  </a:lnTo>
                  <a:lnTo>
                    <a:pt x="2045" y="936"/>
                  </a:lnTo>
                  <a:lnTo>
                    <a:pt x="2049" y="936"/>
                  </a:lnTo>
                  <a:lnTo>
                    <a:pt x="2054" y="936"/>
                  </a:lnTo>
                  <a:lnTo>
                    <a:pt x="2058" y="936"/>
                  </a:lnTo>
                  <a:lnTo>
                    <a:pt x="2063" y="936"/>
                  </a:lnTo>
                  <a:lnTo>
                    <a:pt x="2067" y="936"/>
                  </a:lnTo>
                  <a:lnTo>
                    <a:pt x="2072" y="936"/>
                  </a:lnTo>
                  <a:lnTo>
                    <a:pt x="2076" y="936"/>
                  </a:lnTo>
                  <a:lnTo>
                    <a:pt x="2080" y="936"/>
                  </a:lnTo>
                  <a:lnTo>
                    <a:pt x="2085" y="936"/>
                  </a:lnTo>
                  <a:lnTo>
                    <a:pt x="2089" y="936"/>
                  </a:lnTo>
                  <a:lnTo>
                    <a:pt x="2094" y="936"/>
                  </a:lnTo>
                  <a:lnTo>
                    <a:pt x="2098" y="936"/>
                  </a:lnTo>
                  <a:lnTo>
                    <a:pt x="2102" y="936"/>
                  </a:lnTo>
                  <a:lnTo>
                    <a:pt x="2107" y="936"/>
                  </a:lnTo>
                  <a:lnTo>
                    <a:pt x="2111" y="936"/>
                  </a:lnTo>
                  <a:lnTo>
                    <a:pt x="2116" y="936"/>
                  </a:lnTo>
                  <a:lnTo>
                    <a:pt x="2120" y="936"/>
                  </a:lnTo>
                  <a:lnTo>
                    <a:pt x="2124" y="936"/>
                  </a:lnTo>
                  <a:lnTo>
                    <a:pt x="2129" y="936"/>
                  </a:lnTo>
                  <a:lnTo>
                    <a:pt x="2133" y="936"/>
                  </a:lnTo>
                  <a:lnTo>
                    <a:pt x="2138" y="936"/>
                  </a:lnTo>
                  <a:lnTo>
                    <a:pt x="2142" y="936"/>
                  </a:lnTo>
                  <a:lnTo>
                    <a:pt x="2146" y="936"/>
                  </a:lnTo>
                  <a:lnTo>
                    <a:pt x="2151" y="936"/>
                  </a:lnTo>
                  <a:lnTo>
                    <a:pt x="2155" y="936"/>
                  </a:lnTo>
                  <a:lnTo>
                    <a:pt x="2160" y="936"/>
                  </a:lnTo>
                  <a:lnTo>
                    <a:pt x="2164" y="936"/>
                  </a:lnTo>
                  <a:lnTo>
                    <a:pt x="2168" y="936"/>
                  </a:lnTo>
                  <a:lnTo>
                    <a:pt x="2173" y="936"/>
                  </a:lnTo>
                  <a:lnTo>
                    <a:pt x="2177" y="936"/>
                  </a:lnTo>
                  <a:lnTo>
                    <a:pt x="2182" y="936"/>
                  </a:lnTo>
                  <a:lnTo>
                    <a:pt x="2186" y="936"/>
                  </a:lnTo>
                  <a:lnTo>
                    <a:pt x="2191" y="936"/>
                  </a:lnTo>
                  <a:lnTo>
                    <a:pt x="2195" y="936"/>
                  </a:lnTo>
                  <a:lnTo>
                    <a:pt x="2199" y="936"/>
                  </a:lnTo>
                  <a:lnTo>
                    <a:pt x="2204" y="936"/>
                  </a:lnTo>
                  <a:lnTo>
                    <a:pt x="2208" y="936"/>
                  </a:lnTo>
                  <a:lnTo>
                    <a:pt x="2213" y="936"/>
                  </a:lnTo>
                  <a:lnTo>
                    <a:pt x="2217" y="936"/>
                  </a:lnTo>
                  <a:lnTo>
                    <a:pt x="2221" y="936"/>
                  </a:lnTo>
                  <a:lnTo>
                    <a:pt x="2226" y="936"/>
                  </a:lnTo>
                  <a:lnTo>
                    <a:pt x="2230" y="936"/>
                  </a:lnTo>
                  <a:lnTo>
                    <a:pt x="2235" y="936"/>
                  </a:lnTo>
                  <a:lnTo>
                    <a:pt x="2239" y="936"/>
                  </a:lnTo>
                  <a:lnTo>
                    <a:pt x="2243" y="936"/>
                  </a:lnTo>
                  <a:lnTo>
                    <a:pt x="2248" y="936"/>
                  </a:lnTo>
                  <a:lnTo>
                    <a:pt x="2252" y="936"/>
                  </a:lnTo>
                  <a:lnTo>
                    <a:pt x="2257" y="936"/>
                  </a:lnTo>
                  <a:lnTo>
                    <a:pt x="2261" y="936"/>
                  </a:lnTo>
                  <a:lnTo>
                    <a:pt x="2265" y="936"/>
                  </a:lnTo>
                  <a:lnTo>
                    <a:pt x="2270" y="936"/>
                  </a:lnTo>
                  <a:lnTo>
                    <a:pt x="2274" y="936"/>
                  </a:lnTo>
                  <a:lnTo>
                    <a:pt x="2279" y="936"/>
                  </a:lnTo>
                  <a:lnTo>
                    <a:pt x="2283" y="936"/>
                  </a:lnTo>
                  <a:lnTo>
                    <a:pt x="2288" y="936"/>
                  </a:lnTo>
                  <a:lnTo>
                    <a:pt x="2292" y="936"/>
                  </a:lnTo>
                  <a:lnTo>
                    <a:pt x="2296" y="936"/>
                  </a:lnTo>
                  <a:lnTo>
                    <a:pt x="2301" y="936"/>
                  </a:lnTo>
                  <a:lnTo>
                    <a:pt x="2305" y="936"/>
                  </a:lnTo>
                  <a:lnTo>
                    <a:pt x="2310" y="936"/>
                  </a:lnTo>
                  <a:lnTo>
                    <a:pt x="2314" y="936"/>
                  </a:lnTo>
                  <a:lnTo>
                    <a:pt x="2318" y="936"/>
                  </a:lnTo>
                  <a:lnTo>
                    <a:pt x="2323" y="936"/>
                  </a:lnTo>
                  <a:lnTo>
                    <a:pt x="2327" y="936"/>
                  </a:lnTo>
                  <a:lnTo>
                    <a:pt x="2332" y="936"/>
                  </a:lnTo>
                  <a:lnTo>
                    <a:pt x="2336" y="936"/>
                  </a:lnTo>
                  <a:lnTo>
                    <a:pt x="2340" y="936"/>
                  </a:lnTo>
                  <a:lnTo>
                    <a:pt x="2345" y="936"/>
                  </a:lnTo>
                  <a:lnTo>
                    <a:pt x="2349" y="936"/>
                  </a:lnTo>
                  <a:lnTo>
                    <a:pt x="2354" y="936"/>
                  </a:lnTo>
                  <a:lnTo>
                    <a:pt x="2358" y="936"/>
                  </a:lnTo>
                  <a:lnTo>
                    <a:pt x="2362" y="936"/>
                  </a:lnTo>
                  <a:lnTo>
                    <a:pt x="2367" y="936"/>
                  </a:lnTo>
                  <a:lnTo>
                    <a:pt x="2371" y="936"/>
                  </a:lnTo>
                  <a:lnTo>
                    <a:pt x="2376" y="936"/>
                  </a:lnTo>
                  <a:lnTo>
                    <a:pt x="2380" y="936"/>
                  </a:lnTo>
                  <a:lnTo>
                    <a:pt x="2384" y="936"/>
                  </a:lnTo>
                  <a:lnTo>
                    <a:pt x="2389" y="936"/>
                  </a:lnTo>
                  <a:lnTo>
                    <a:pt x="2393" y="936"/>
                  </a:lnTo>
                  <a:lnTo>
                    <a:pt x="2398" y="936"/>
                  </a:lnTo>
                  <a:lnTo>
                    <a:pt x="2402" y="936"/>
                  </a:lnTo>
                  <a:lnTo>
                    <a:pt x="2407" y="936"/>
                  </a:lnTo>
                  <a:lnTo>
                    <a:pt x="2411" y="936"/>
                  </a:lnTo>
                  <a:lnTo>
                    <a:pt x="2415" y="936"/>
                  </a:lnTo>
                  <a:lnTo>
                    <a:pt x="2420" y="936"/>
                  </a:lnTo>
                  <a:lnTo>
                    <a:pt x="2424" y="936"/>
                  </a:lnTo>
                  <a:lnTo>
                    <a:pt x="2429" y="936"/>
                  </a:lnTo>
                  <a:lnTo>
                    <a:pt x="2433" y="936"/>
                  </a:lnTo>
                  <a:lnTo>
                    <a:pt x="2437" y="936"/>
                  </a:lnTo>
                  <a:lnTo>
                    <a:pt x="2442" y="936"/>
                  </a:lnTo>
                  <a:lnTo>
                    <a:pt x="2446" y="936"/>
                  </a:lnTo>
                  <a:lnTo>
                    <a:pt x="2451" y="936"/>
                  </a:lnTo>
                  <a:lnTo>
                    <a:pt x="2455" y="936"/>
                  </a:lnTo>
                  <a:lnTo>
                    <a:pt x="2459" y="936"/>
                  </a:lnTo>
                  <a:lnTo>
                    <a:pt x="2464" y="936"/>
                  </a:lnTo>
                  <a:lnTo>
                    <a:pt x="2468" y="936"/>
                  </a:lnTo>
                  <a:lnTo>
                    <a:pt x="2473" y="936"/>
                  </a:lnTo>
                  <a:lnTo>
                    <a:pt x="2477" y="936"/>
                  </a:lnTo>
                  <a:lnTo>
                    <a:pt x="2481" y="936"/>
                  </a:lnTo>
                  <a:lnTo>
                    <a:pt x="2486" y="936"/>
                  </a:lnTo>
                  <a:lnTo>
                    <a:pt x="2490" y="936"/>
                  </a:lnTo>
                  <a:lnTo>
                    <a:pt x="2495" y="936"/>
                  </a:lnTo>
                  <a:lnTo>
                    <a:pt x="2499" y="936"/>
                  </a:lnTo>
                  <a:lnTo>
                    <a:pt x="2504" y="936"/>
                  </a:lnTo>
                  <a:lnTo>
                    <a:pt x="2508" y="936"/>
                  </a:lnTo>
                  <a:lnTo>
                    <a:pt x="2512" y="936"/>
                  </a:lnTo>
                  <a:lnTo>
                    <a:pt x="2517" y="936"/>
                  </a:lnTo>
                  <a:lnTo>
                    <a:pt x="2521" y="936"/>
                  </a:lnTo>
                  <a:lnTo>
                    <a:pt x="2526" y="936"/>
                  </a:lnTo>
                  <a:lnTo>
                    <a:pt x="2530" y="936"/>
                  </a:lnTo>
                  <a:lnTo>
                    <a:pt x="2534" y="936"/>
                  </a:lnTo>
                  <a:lnTo>
                    <a:pt x="2539" y="936"/>
                  </a:lnTo>
                  <a:lnTo>
                    <a:pt x="2543" y="936"/>
                  </a:lnTo>
                  <a:lnTo>
                    <a:pt x="2548" y="936"/>
                  </a:lnTo>
                  <a:lnTo>
                    <a:pt x="2552" y="936"/>
                  </a:lnTo>
                  <a:lnTo>
                    <a:pt x="2556" y="936"/>
                  </a:lnTo>
                  <a:lnTo>
                    <a:pt x="2561" y="936"/>
                  </a:lnTo>
                  <a:lnTo>
                    <a:pt x="2565" y="936"/>
                  </a:lnTo>
                  <a:lnTo>
                    <a:pt x="2570" y="936"/>
                  </a:lnTo>
                  <a:lnTo>
                    <a:pt x="2574" y="936"/>
                  </a:lnTo>
                  <a:lnTo>
                    <a:pt x="2578" y="936"/>
                  </a:lnTo>
                  <a:lnTo>
                    <a:pt x="2583" y="936"/>
                  </a:lnTo>
                  <a:lnTo>
                    <a:pt x="2587" y="936"/>
                  </a:lnTo>
                  <a:lnTo>
                    <a:pt x="2592" y="936"/>
                  </a:lnTo>
                  <a:lnTo>
                    <a:pt x="2596" y="936"/>
                  </a:lnTo>
                  <a:lnTo>
                    <a:pt x="2600" y="936"/>
                  </a:lnTo>
                  <a:lnTo>
                    <a:pt x="2605" y="936"/>
                  </a:lnTo>
                  <a:lnTo>
                    <a:pt x="2609" y="936"/>
                  </a:lnTo>
                  <a:lnTo>
                    <a:pt x="2614" y="936"/>
                  </a:lnTo>
                  <a:lnTo>
                    <a:pt x="2618" y="936"/>
                  </a:lnTo>
                  <a:lnTo>
                    <a:pt x="2623" y="936"/>
                  </a:lnTo>
                  <a:lnTo>
                    <a:pt x="2627" y="936"/>
                  </a:lnTo>
                  <a:lnTo>
                    <a:pt x="2631" y="936"/>
                  </a:lnTo>
                  <a:lnTo>
                    <a:pt x="2636" y="936"/>
                  </a:lnTo>
                  <a:lnTo>
                    <a:pt x="2640" y="936"/>
                  </a:lnTo>
                  <a:lnTo>
                    <a:pt x="2645" y="936"/>
                  </a:lnTo>
                  <a:lnTo>
                    <a:pt x="2649" y="936"/>
                  </a:lnTo>
                  <a:lnTo>
                    <a:pt x="2653" y="936"/>
                  </a:lnTo>
                  <a:lnTo>
                    <a:pt x="2658" y="936"/>
                  </a:lnTo>
                  <a:lnTo>
                    <a:pt x="2662" y="936"/>
                  </a:lnTo>
                  <a:lnTo>
                    <a:pt x="2667" y="936"/>
                  </a:lnTo>
                  <a:lnTo>
                    <a:pt x="2671" y="936"/>
                  </a:lnTo>
                  <a:lnTo>
                    <a:pt x="2675" y="936"/>
                  </a:lnTo>
                  <a:lnTo>
                    <a:pt x="2680" y="936"/>
                  </a:lnTo>
                  <a:lnTo>
                    <a:pt x="2684" y="936"/>
                  </a:lnTo>
                  <a:lnTo>
                    <a:pt x="2689" y="936"/>
                  </a:lnTo>
                  <a:lnTo>
                    <a:pt x="2693" y="936"/>
                  </a:lnTo>
                  <a:lnTo>
                    <a:pt x="2697" y="936"/>
                  </a:lnTo>
                  <a:lnTo>
                    <a:pt x="2702" y="936"/>
                  </a:lnTo>
                  <a:lnTo>
                    <a:pt x="2706" y="936"/>
                  </a:lnTo>
                  <a:lnTo>
                    <a:pt x="2711" y="936"/>
                  </a:lnTo>
                  <a:lnTo>
                    <a:pt x="2715" y="936"/>
                  </a:lnTo>
                  <a:lnTo>
                    <a:pt x="2720" y="936"/>
                  </a:lnTo>
                  <a:lnTo>
                    <a:pt x="2724" y="936"/>
                  </a:lnTo>
                  <a:lnTo>
                    <a:pt x="2728" y="936"/>
                  </a:lnTo>
                  <a:lnTo>
                    <a:pt x="2733" y="936"/>
                  </a:lnTo>
                  <a:lnTo>
                    <a:pt x="2737" y="936"/>
                  </a:lnTo>
                  <a:lnTo>
                    <a:pt x="2742" y="936"/>
                  </a:lnTo>
                  <a:lnTo>
                    <a:pt x="2746" y="936"/>
                  </a:lnTo>
                  <a:lnTo>
                    <a:pt x="2750" y="936"/>
                  </a:lnTo>
                  <a:lnTo>
                    <a:pt x="2755" y="936"/>
                  </a:lnTo>
                  <a:lnTo>
                    <a:pt x="2759" y="936"/>
                  </a:lnTo>
                  <a:lnTo>
                    <a:pt x="2764" y="936"/>
                  </a:lnTo>
                  <a:lnTo>
                    <a:pt x="2768" y="936"/>
                  </a:lnTo>
                  <a:lnTo>
                    <a:pt x="2772" y="936"/>
                  </a:lnTo>
                  <a:lnTo>
                    <a:pt x="2777" y="936"/>
                  </a:lnTo>
                  <a:lnTo>
                    <a:pt x="2781" y="936"/>
                  </a:lnTo>
                  <a:lnTo>
                    <a:pt x="2786" y="936"/>
                  </a:lnTo>
                  <a:lnTo>
                    <a:pt x="2790" y="936"/>
                  </a:lnTo>
                  <a:lnTo>
                    <a:pt x="2794" y="936"/>
                  </a:lnTo>
                  <a:lnTo>
                    <a:pt x="2799" y="936"/>
                  </a:lnTo>
                  <a:lnTo>
                    <a:pt x="2803" y="936"/>
                  </a:lnTo>
                  <a:lnTo>
                    <a:pt x="2808" y="936"/>
                  </a:lnTo>
                  <a:lnTo>
                    <a:pt x="2812" y="936"/>
                  </a:lnTo>
                  <a:lnTo>
                    <a:pt x="2816" y="936"/>
                  </a:lnTo>
                  <a:lnTo>
                    <a:pt x="2821" y="936"/>
                  </a:lnTo>
                  <a:lnTo>
                    <a:pt x="2825" y="936"/>
                  </a:lnTo>
                  <a:lnTo>
                    <a:pt x="2830" y="936"/>
                  </a:lnTo>
                  <a:lnTo>
                    <a:pt x="2834" y="936"/>
                  </a:lnTo>
                  <a:lnTo>
                    <a:pt x="2839" y="936"/>
                  </a:lnTo>
                  <a:lnTo>
                    <a:pt x="2843" y="936"/>
                  </a:lnTo>
                  <a:lnTo>
                    <a:pt x="2847" y="936"/>
                  </a:lnTo>
                  <a:lnTo>
                    <a:pt x="2852" y="936"/>
                  </a:lnTo>
                  <a:lnTo>
                    <a:pt x="2856" y="936"/>
                  </a:lnTo>
                  <a:lnTo>
                    <a:pt x="2861" y="936"/>
                  </a:lnTo>
                  <a:lnTo>
                    <a:pt x="2865" y="936"/>
                  </a:lnTo>
                  <a:lnTo>
                    <a:pt x="2869" y="936"/>
                  </a:lnTo>
                  <a:lnTo>
                    <a:pt x="2874" y="936"/>
                  </a:lnTo>
                  <a:lnTo>
                    <a:pt x="2878" y="936"/>
                  </a:lnTo>
                  <a:lnTo>
                    <a:pt x="2883" y="936"/>
                  </a:lnTo>
                  <a:lnTo>
                    <a:pt x="2887" y="936"/>
                  </a:lnTo>
                  <a:lnTo>
                    <a:pt x="2891" y="936"/>
                  </a:lnTo>
                  <a:lnTo>
                    <a:pt x="2896" y="936"/>
                  </a:lnTo>
                  <a:lnTo>
                    <a:pt x="2900" y="936"/>
                  </a:lnTo>
                  <a:lnTo>
                    <a:pt x="2905" y="936"/>
                  </a:lnTo>
                  <a:lnTo>
                    <a:pt x="2909" y="936"/>
                  </a:lnTo>
                  <a:lnTo>
                    <a:pt x="2913" y="936"/>
                  </a:lnTo>
                  <a:lnTo>
                    <a:pt x="2918" y="936"/>
                  </a:lnTo>
                  <a:lnTo>
                    <a:pt x="2922" y="936"/>
                  </a:lnTo>
                  <a:lnTo>
                    <a:pt x="2927" y="936"/>
                  </a:lnTo>
                  <a:lnTo>
                    <a:pt x="2931" y="936"/>
                  </a:lnTo>
                  <a:lnTo>
                    <a:pt x="2935" y="936"/>
                  </a:lnTo>
                  <a:lnTo>
                    <a:pt x="2940" y="936"/>
                  </a:lnTo>
                  <a:lnTo>
                    <a:pt x="2944" y="936"/>
                  </a:lnTo>
                  <a:lnTo>
                    <a:pt x="2949" y="936"/>
                  </a:lnTo>
                  <a:lnTo>
                    <a:pt x="2953" y="936"/>
                  </a:lnTo>
                  <a:lnTo>
                    <a:pt x="2958" y="936"/>
                  </a:lnTo>
                  <a:lnTo>
                    <a:pt x="2962" y="936"/>
                  </a:lnTo>
                  <a:lnTo>
                    <a:pt x="2966" y="936"/>
                  </a:lnTo>
                  <a:lnTo>
                    <a:pt x="2971" y="936"/>
                  </a:lnTo>
                  <a:lnTo>
                    <a:pt x="2975" y="936"/>
                  </a:lnTo>
                  <a:lnTo>
                    <a:pt x="2980" y="936"/>
                  </a:lnTo>
                  <a:lnTo>
                    <a:pt x="2984" y="936"/>
                  </a:lnTo>
                  <a:lnTo>
                    <a:pt x="2988" y="936"/>
                  </a:lnTo>
                  <a:lnTo>
                    <a:pt x="2993" y="936"/>
                  </a:lnTo>
                  <a:lnTo>
                    <a:pt x="2997" y="93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Rectangle 25"/>
            <p:cNvSpPr>
              <a:spLocks noChangeArrowheads="1"/>
            </p:cNvSpPr>
            <p:nvPr/>
          </p:nvSpPr>
          <p:spPr bwMode="auto">
            <a:xfrm>
              <a:off x="4114800" y="5519351"/>
              <a:ext cx="627062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Time (min)</a:t>
              </a:r>
              <a:endParaRPr kumimoji="0" 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198" name="Rectangle 174"/>
            <p:cNvSpPr>
              <a:spLocks noChangeArrowheads="1"/>
            </p:cNvSpPr>
            <p:nvPr/>
          </p:nvSpPr>
          <p:spPr bwMode="auto">
            <a:xfrm>
              <a:off x="4429125" y="735013"/>
              <a:ext cx="1890713" cy="87788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9" name="Freeform 175"/>
            <p:cNvSpPr>
              <a:spLocks/>
            </p:cNvSpPr>
            <p:nvPr/>
          </p:nvSpPr>
          <p:spPr bwMode="auto">
            <a:xfrm>
              <a:off x="4429125" y="855663"/>
              <a:ext cx="1892300" cy="757238"/>
            </a:xfrm>
            <a:custGeom>
              <a:avLst/>
              <a:gdLst/>
              <a:ahLst/>
              <a:cxnLst>
                <a:cxn ang="0">
                  <a:pos x="19" y="477"/>
                </a:cxn>
                <a:cxn ang="0">
                  <a:pos x="40" y="477"/>
                </a:cxn>
                <a:cxn ang="0">
                  <a:pos x="61" y="477"/>
                </a:cxn>
                <a:cxn ang="0">
                  <a:pos x="82" y="477"/>
                </a:cxn>
                <a:cxn ang="0">
                  <a:pos x="103" y="477"/>
                </a:cxn>
                <a:cxn ang="0">
                  <a:pos x="124" y="477"/>
                </a:cxn>
                <a:cxn ang="0">
                  <a:pos x="145" y="477"/>
                </a:cxn>
                <a:cxn ang="0">
                  <a:pos x="166" y="477"/>
                </a:cxn>
                <a:cxn ang="0">
                  <a:pos x="175" y="474"/>
                </a:cxn>
                <a:cxn ang="0">
                  <a:pos x="196" y="477"/>
                </a:cxn>
                <a:cxn ang="0">
                  <a:pos x="217" y="477"/>
                </a:cxn>
                <a:cxn ang="0">
                  <a:pos x="238" y="477"/>
                </a:cxn>
                <a:cxn ang="0">
                  <a:pos x="259" y="477"/>
                </a:cxn>
                <a:cxn ang="0">
                  <a:pos x="280" y="477"/>
                </a:cxn>
                <a:cxn ang="0">
                  <a:pos x="301" y="477"/>
                </a:cxn>
                <a:cxn ang="0">
                  <a:pos x="322" y="477"/>
                </a:cxn>
                <a:cxn ang="0">
                  <a:pos x="343" y="477"/>
                </a:cxn>
                <a:cxn ang="0">
                  <a:pos x="364" y="477"/>
                </a:cxn>
                <a:cxn ang="0">
                  <a:pos x="385" y="477"/>
                </a:cxn>
                <a:cxn ang="0">
                  <a:pos x="406" y="477"/>
                </a:cxn>
                <a:cxn ang="0">
                  <a:pos x="427" y="477"/>
                </a:cxn>
                <a:cxn ang="0">
                  <a:pos x="448" y="477"/>
                </a:cxn>
                <a:cxn ang="0">
                  <a:pos x="469" y="477"/>
                </a:cxn>
                <a:cxn ang="0">
                  <a:pos x="490" y="477"/>
                </a:cxn>
                <a:cxn ang="0">
                  <a:pos x="511" y="477"/>
                </a:cxn>
                <a:cxn ang="0">
                  <a:pos x="532" y="477"/>
                </a:cxn>
                <a:cxn ang="0">
                  <a:pos x="553" y="477"/>
                </a:cxn>
                <a:cxn ang="0">
                  <a:pos x="574" y="477"/>
                </a:cxn>
                <a:cxn ang="0">
                  <a:pos x="593" y="474"/>
                </a:cxn>
                <a:cxn ang="0">
                  <a:pos x="599" y="132"/>
                </a:cxn>
                <a:cxn ang="0">
                  <a:pos x="609" y="466"/>
                </a:cxn>
                <a:cxn ang="0">
                  <a:pos x="618" y="471"/>
                </a:cxn>
                <a:cxn ang="0">
                  <a:pos x="637" y="474"/>
                </a:cxn>
                <a:cxn ang="0">
                  <a:pos x="651" y="474"/>
                </a:cxn>
                <a:cxn ang="0">
                  <a:pos x="670" y="477"/>
                </a:cxn>
                <a:cxn ang="0">
                  <a:pos x="691" y="477"/>
                </a:cxn>
                <a:cxn ang="0">
                  <a:pos x="704" y="466"/>
                </a:cxn>
                <a:cxn ang="0">
                  <a:pos x="716" y="474"/>
                </a:cxn>
                <a:cxn ang="0">
                  <a:pos x="735" y="477"/>
                </a:cxn>
                <a:cxn ang="0">
                  <a:pos x="756" y="477"/>
                </a:cxn>
                <a:cxn ang="0">
                  <a:pos x="777" y="477"/>
                </a:cxn>
                <a:cxn ang="0">
                  <a:pos x="798" y="477"/>
                </a:cxn>
                <a:cxn ang="0">
                  <a:pos x="812" y="471"/>
                </a:cxn>
                <a:cxn ang="0">
                  <a:pos x="831" y="477"/>
                </a:cxn>
                <a:cxn ang="0">
                  <a:pos x="852" y="477"/>
                </a:cxn>
                <a:cxn ang="0">
                  <a:pos x="874" y="477"/>
                </a:cxn>
                <a:cxn ang="0">
                  <a:pos x="895" y="477"/>
                </a:cxn>
                <a:cxn ang="0">
                  <a:pos x="916" y="477"/>
                </a:cxn>
                <a:cxn ang="0">
                  <a:pos x="937" y="477"/>
                </a:cxn>
                <a:cxn ang="0">
                  <a:pos x="958" y="477"/>
                </a:cxn>
                <a:cxn ang="0">
                  <a:pos x="979" y="477"/>
                </a:cxn>
                <a:cxn ang="0">
                  <a:pos x="1000" y="477"/>
                </a:cxn>
                <a:cxn ang="0">
                  <a:pos x="1021" y="477"/>
                </a:cxn>
                <a:cxn ang="0">
                  <a:pos x="1042" y="477"/>
                </a:cxn>
                <a:cxn ang="0">
                  <a:pos x="1063" y="477"/>
                </a:cxn>
                <a:cxn ang="0">
                  <a:pos x="1084" y="477"/>
                </a:cxn>
                <a:cxn ang="0">
                  <a:pos x="1105" y="477"/>
                </a:cxn>
                <a:cxn ang="0">
                  <a:pos x="1126" y="477"/>
                </a:cxn>
                <a:cxn ang="0">
                  <a:pos x="1147" y="477"/>
                </a:cxn>
                <a:cxn ang="0">
                  <a:pos x="1168" y="477"/>
                </a:cxn>
                <a:cxn ang="0">
                  <a:pos x="1189" y="477"/>
                </a:cxn>
              </a:cxnLst>
              <a:rect l="0" t="0" r="r" b="b"/>
              <a:pathLst>
                <a:path w="1192" h="477">
                  <a:moveTo>
                    <a:pt x="0" y="477"/>
                  </a:moveTo>
                  <a:lnTo>
                    <a:pt x="1" y="477"/>
                  </a:lnTo>
                  <a:lnTo>
                    <a:pt x="3" y="477"/>
                  </a:lnTo>
                  <a:lnTo>
                    <a:pt x="5" y="477"/>
                  </a:lnTo>
                  <a:lnTo>
                    <a:pt x="7" y="477"/>
                  </a:lnTo>
                  <a:lnTo>
                    <a:pt x="8" y="477"/>
                  </a:lnTo>
                  <a:lnTo>
                    <a:pt x="10" y="477"/>
                  </a:lnTo>
                  <a:lnTo>
                    <a:pt x="12" y="477"/>
                  </a:lnTo>
                  <a:lnTo>
                    <a:pt x="14" y="477"/>
                  </a:lnTo>
                  <a:lnTo>
                    <a:pt x="15" y="477"/>
                  </a:lnTo>
                  <a:lnTo>
                    <a:pt x="17" y="477"/>
                  </a:lnTo>
                  <a:lnTo>
                    <a:pt x="19" y="477"/>
                  </a:lnTo>
                  <a:lnTo>
                    <a:pt x="21" y="477"/>
                  </a:lnTo>
                  <a:lnTo>
                    <a:pt x="22" y="477"/>
                  </a:lnTo>
                  <a:lnTo>
                    <a:pt x="24" y="477"/>
                  </a:lnTo>
                  <a:lnTo>
                    <a:pt x="26" y="477"/>
                  </a:lnTo>
                  <a:lnTo>
                    <a:pt x="28" y="477"/>
                  </a:lnTo>
                  <a:lnTo>
                    <a:pt x="29" y="477"/>
                  </a:lnTo>
                  <a:lnTo>
                    <a:pt x="31" y="477"/>
                  </a:lnTo>
                  <a:lnTo>
                    <a:pt x="33" y="477"/>
                  </a:lnTo>
                  <a:lnTo>
                    <a:pt x="35" y="477"/>
                  </a:lnTo>
                  <a:lnTo>
                    <a:pt x="36" y="477"/>
                  </a:lnTo>
                  <a:lnTo>
                    <a:pt x="38" y="477"/>
                  </a:lnTo>
                  <a:lnTo>
                    <a:pt x="40" y="477"/>
                  </a:lnTo>
                  <a:lnTo>
                    <a:pt x="42" y="477"/>
                  </a:lnTo>
                  <a:lnTo>
                    <a:pt x="43" y="477"/>
                  </a:lnTo>
                  <a:lnTo>
                    <a:pt x="45" y="477"/>
                  </a:lnTo>
                  <a:lnTo>
                    <a:pt x="47" y="477"/>
                  </a:lnTo>
                  <a:lnTo>
                    <a:pt x="49" y="477"/>
                  </a:lnTo>
                  <a:lnTo>
                    <a:pt x="50" y="477"/>
                  </a:lnTo>
                  <a:lnTo>
                    <a:pt x="52" y="477"/>
                  </a:lnTo>
                  <a:lnTo>
                    <a:pt x="54" y="477"/>
                  </a:lnTo>
                  <a:lnTo>
                    <a:pt x="56" y="477"/>
                  </a:lnTo>
                  <a:lnTo>
                    <a:pt x="57" y="477"/>
                  </a:lnTo>
                  <a:lnTo>
                    <a:pt x="59" y="477"/>
                  </a:lnTo>
                  <a:lnTo>
                    <a:pt x="61" y="477"/>
                  </a:lnTo>
                  <a:lnTo>
                    <a:pt x="63" y="477"/>
                  </a:lnTo>
                  <a:lnTo>
                    <a:pt x="64" y="477"/>
                  </a:lnTo>
                  <a:lnTo>
                    <a:pt x="66" y="477"/>
                  </a:lnTo>
                  <a:lnTo>
                    <a:pt x="68" y="477"/>
                  </a:lnTo>
                  <a:lnTo>
                    <a:pt x="70" y="477"/>
                  </a:lnTo>
                  <a:lnTo>
                    <a:pt x="71" y="477"/>
                  </a:lnTo>
                  <a:lnTo>
                    <a:pt x="73" y="477"/>
                  </a:lnTo>
                  <a:lnTo>
                    <a:pt x="75" y="477"/>
                  </a:lnTo>
                  <a:lnTo>
                    <a:pt x="77" y="477"/>
                  </a:lnTo>
                  <a:lnTo>
                    <a:pt x="78" y="477"/>
                  </a:lnTo>
                  <a:lnTo>
                    <a:pt x="80" y="477"/>
                  </a:lnTo>
                  <a:lnTo>
                    <a:pt x="82" y="477"/>
                  </a:lnTo>
                  <a:lnTo>
                    <a:pt x="84" y="477"/>
                  </a:lnTo>
                  <a:lnTo>
                    <a:pt x="85" y="477"/>
                  </a:lnTo>
                  <a:lnTo>
                    <a:pt x="87" y="477"/>
                  </a:lnTo>
                  <a:lnTo>
                    <a:pt x="89" y="477"/>
                  </a:lnTo>
                  <a:lnTo>
                    <a:pt x="91" y="477"/>
                  </a:lnTo>
                  <a:lnTo>
                    <a:pt x="92" y="477"/>
                  </a:lnTo>
                  <a:lnTo>
                    <a:pt x="94" y="477"/>
                  </a:lnTo>
                  <a:lnTo>
                    <a:pt x="96" y="477"/>
                  </a:lnTo>
                  <a:lnTo>
                    <a:pt x="98" y="477"/>
                  </a:lnTo>
                  <a:lnTo>
                    <a:pt x="99" y="477"/>
                  </a:lnTo>
                  <a:lnTo>
                    <a:pt x="101" y="477"/>
                  </a:lnTo>
                  <a:lnTo>
                    <a:pt x="103" y="477"/>
                  </a:lnTo>
                  <a:lnTo>
                    <a:pt x="105" y="477"/>
                  </a:lnTo>
                  <a:lnTo>
                    <a:pt x="106" y="477"/>
                  </a:lnTo>
                  <a:lnTo>
                    <a:pt x="108" y="477"/>
                  </a:lnTo>
                  <a:lnTo>
                    <a:pt x="110" y="477"/>
                  </a:lnTo>
                  <a:lnTo>
                    <a:pt x="112" y="477"/>
                  </a:lnTo>
                  <a:lnTo>
                    <a:pt x="113" y="477"/>
                  </a:lnTo>
                  <a:lnTo>
                    <a:pt x="115" y="477"/>
                  </a:lnTo>
                  <a:lnTo>
                    <a:pt x="117" y="477"/>
                  </a:lnTo>
                  <a:lnTo>
                    <a:pt x="119" y="477"/>
                  </a:lnTo>
                  <a:lnTo>
                    <a:pt x="120" y="477"/>
                  </a:lnTo>
                  <a:lnTo>
                    <a:pt x="122" y="477"/>
                  </a:lnTo>
                  <a:lnTo>
                    <a:pt x="124" y="477"/>
                  </a:lnTo>
                  <a:lnTo>
                    <a:pt x="126" y="477"/>
                  </a:lnTo>
                  <a:lnTo>
                    <a:pt x="127" y="477"/>
                  </a:lnTo>
                  <a:lnTo>
                    <a:pt x="129" y="477"/>
                  </a:lnTo>
                  <a:lnTo>
                    <a:pt x="131" y="477"/>
                  </a:lnTo>
                  <a:lnTo>
                    <a:pt x="133" y="477"/>
                  </a:lnTo>
                  <a:lnTo>
                    <a:pt x="134" y="477"/>
                  </a:lnTo>
                  <a:lnTo>
                    <a:pt x="136" y="477"/>
                  </a:lnTo>
                  <a:lnTo>
                    <a:pt x="138" y="477"/>
                  </a:lnTo>
                  <a:lnTo>
                    <a:pt x="140" y="477"/>
                  </a:lnTo>
                  <a:lnTo>
                    <a:pt x="141" y="477"/>
                  </a:lnTo>
                  <a:lnTo>
                    <a:pt x="143" y="477"/>
                  </a:lnTo>
                  <a:lnTo>
                    <a:pt x="145" y="477"/>
                  </a:lnTo>
                  <a:lnTo>
                    <a:pt x="147" y="477"/>
                  </a:lnTo>
                  <a:lnTo>
                    <a:pt x="148" y="477"/>
                  </a:lnTo>
                  <a:lnTo>
                    <a:pt x="150" y="477"/>
                  </a:lnTo>
                  <a:lnTo>
                    <a:pt x="152" y="477"/>
                  </a:lnTo>
                  <a:lnTo>
                    <a:pt x="154" y="477"/>
                  </a:lnTo>
                  <a:lnTo>
                    <a:pt x="155" y="477"/>
                  </a:lnTo>
                  <a:lnTo>
                    <a:pt x="157" y="477"/>
                  </a:lnTo>
                  <a:lnTo>
                    <a:pt x="159" y="477"/>
                  </a:lnTo>
                  <a:lnTo>
                    <a:pt x="161" y="477"/>
                  </a:lnTo>
                  <a:lnTo>
                    <a:pt x="162" y="477"/>
                  </a:lnTo>
                  <a:lnTo>
                    <a:pt x="164" y="477"/>
                  </a:lnTo>
                  <a:lnTo>
                    <a:pt x="166" y="477"/>
                  </a:lnTo>
                  <a:lnTo>
                    <a:pt x="166" y="474"/>
                  </a:lnTo>
                  <a:lnTo>
                    <a:pt x="166" y="477"/>
                  </a:lnTo>
                  <a:lnTo>
                    <a:pt x="166" y="474"/>
                  </a:lnTo>
                  <a:lnTo>
                    <a:pt x="168" y="474"/>
                  </a:lnTo>
                  <a:lnTo>
                    <a:pt x="169" y="474"/>
                  </a:lnTo>
                  <a:lnTo>
                    <a:pt x="171" y="474"/>
                  </a:lnTo>
                  <a:lnTo>
                    <a:pt x="171" y="477"/>
                  </a:lnTo>
                  <a:lnTo>
                    <a:pt x="173" y="477"/>
                  </a:lnTo>
                  <a:lnTo>
                    <a:pt x="173" y="474"/>
                  </a:lnTo>
                  <a:lnTo>
                    <a:pt x="173" y="477"/>
                  </a:lnTo>
                  <a:lnTo>
                    <a:pt x="173" y="474"/>
                  </a:lnTo>
                  <a:lnTo>
                    <a:pt x="175" y="474"/>
                  </a:lnTo>
                  <a:lnTo>
                    <a:pt x="176" y="474"/>
                  </a:lnTo>
                  <a:lnTo>
                    <a:pt x="178" y="477"/>
                  </a:lnTo>
                  <a:lnTo>
                    <a:pt x="180" y="477"/>
                  </a:lnTo>
                  <a:lnTo>
                    <a:pt x="182" y="477"/>
                  </a:lnTo>
                  <a:lnTo>
                    <a:pt x="183" y="477"/>
                  </a:lnTo>
                  <a:lnTo>
                    <a:pt x="185" y="477"/>
                  </a:lnTo>
                  <a:lnTo>
                    <a:pt x="187" y="477"/>
                  </a:lnTo>
                  <a:lnTo>
                    <a:pt x="189" y="477"/>
                  </a:lnTo>
                  <a:lnTo>
                    <a:pt x="190" y="477"/>
                  </a:lnTo>
                  <a:lnTo>
                    <a:pt x="192" y="477"/>
                  </a:lnTo>
                  <a:lnTo>
                    <a:pt x="194" y="477"/>
                  </a:lnTo>
                  <a:lnTo>
                    <a:pt x="196" y="477"/>
                  </a:lnTo>
                  <a:lnTo>
                    <a:pt x="197" y="477"/>
                  </a:lnTo>
                  <a:lnTo>
                    <a:pt x="199" y="477"/>
                  </a:lnTo>
                  <a:lnTo>
                    <a:pt x="201" y="477"/>
                  </a:lnTo>
                  <a:lnTo>
                    <a:pt x="203" y="477"/>
                  </a:lnTo>
                  <a:lnTo>
                    <a:pt x="204" y="477"/>
                  </a:lnTo>
                  <a:lnTo>
                    <a:pt x="206" y="477"/>
                  </a:lnTo>
                  <a:lnTo>
                    <a:pt x="208" y="477"/>
                  </a:lnTo>
                  <a:lnTo>
                    <a:pt x="210" y="477"/>
                  </a:lnTo>
                  <a:lnTo>
                    <a:pt x="211" y="477"/>
                  </a:lnTo>
                  <a:lnTo>
                    <a:pt x="213" y="477"/>
                  </a:lnTo>
                  <a:lnTo>
                    <a:pt x="215" y="477"/>
                  </a:lnTo>
                  <a:lnTo>
                    <a:pt x="217" y="477"/>
                  </a:lnTo>
                  <a:lnTo>
                    <a:pt x="219" y="477"/>
                  </a:lnTo>
                  <a:lnTo>
                    <a:pt x="220" y="477"/>
                  </a:lnTo>
                  <a:lnTo>
                    <a:pt x="222" y="477"/>
                  </a:lnTo>
                  <a:lnTo>
                    <a:pt x="224" y="477"/>
                  </a:lnTo>
                  <a:lnTo>
                    <a:pt x="226" y="477"/>
                  </a:lnTo>
                  <a:lnTo>
                    <a:pt x="227" y="477"/>
                  </a:lnTo>
                  <a:lnTo>
                    <a:pt x="229" y="477"/>
                  </a:lnTo>
                  <a:lnTo>
                    <a:pt x="231" y="477"/>
                  </a:lnTo>
                  <a:lnTo>
                    <a:pt x="233" y="477"/>
                  </a:lnTo>
                  <a:lnTo>
                    <a:pt x="234" y="477"/>
                  </a:lnTo>
                  <a:lnTo>
                    <a:pt x="236" y="477"/>
                  </a:lnTo>
                  <a:lnTo>
                    <a:pt x="238" y="477"/>
                  </a:lnTo>
                  <a:lnTo>
                    <a:pt x="240" y="477"/>
                  </a:lnTo>
                  <a:lnTo>
                    <a:pt x="241" y="477"/>
                  </a:lnTo>
                  <a:lnTo>
                    <a:pt x="243" y="477"/>
                  </a:lnTo>
                  <a:lnTo>
                    <a:pt x="245" y="477"/>
                  </a:lnTo>
                  <a:lnTo>
                    <a:pt x="247" y="477"/>
                  </a:lnTo>
                  <a:lnTo>
                    <a:pt x="248" y="477"/>
                  </a:lnTo>
                  <a:lnTo>
                    <a:pt x="250" y="477"/>
                  </a:lnTo>
                  <a:lnTo>
                    <a:pt x="252" y="477"/>
                  </a:lnTo>
                  <a:lnTo>
                    <a:pt x="254" y="477"/>
                  </a:lnTo>
                  <a:lnTo>
                    <a:pt x="255" y="477"/>
                  </a:lnTo>
                  <a:lnTo>
                    <a:pt x="257" y="477"/>
                  </a:lnTo>
                  <a:lnTo>
                    <a:pt x="259" y="477"/>
                  </a:lnTo>
                  <a:lnTo>
                    <a:pt x="261" y="477"/>
                  </a:lnTo>
                  <a:lnTo>
                    <a:pt x="262" y="477"/>
                  </a:lnTo>
                  <a:lnTo>
                    <a:pt x="264" y="477"/>
                  </a:lnTo>
                  <a:lnTo>
                    <a:pt x="266" y="477"/>
                  </a:lnTo>
                  <a:lnTo>
                    <a:pt x="268" y="477"/>
                  </a:lnTo>
                  <a:lnTo>
                    <a:pt x="269" y="477"/>
                  </a:lnTo>
                  <a:lnTo>
                    <a:pt x="271" y="477"/>
                  </a:lnTo>
                  <a:lnTo>
                    <a:pt x="273" y="477"/>
                  </a:lnTo>
                  <a:lnTo>
                    <a:pt x="275" y="477"/>
                  </a:lnTo>
                  <a:lnTo>
                    <a:pt x="276" y="477"/>
                  </a:lnTo>
                  <a:lnTo>
                    <a:pt x="278" y="477"/>
                  </a:lnTo>
                  <a:lnTo>
                    <a:pt x="280" y="477"/>
                  </a:lnTo>
                  <a:lnTo>
                    <a:pt x="282" y="477"/>
                  </a:lnTo>
                  <a:lnTo>
                    <a:pt x="283" y="477"/>
                  </a:lnTo>
                  <a:lnTo>
                    <a:pt x="285" y="477"/>
                  </a:lnTo>
                  <a:lnTo>
                    <a:pt x="287" y="477"/>
                  </a:lnTo>
                  <a:lnTo>
                    <a:pt x="289" y="477"/>
                  </a:lnTo>
                  <a:lnTo>
                    <a:pt x="290" y="477"/>
                  </a:lnTo>
                  <a:lnTo>
                    <a:pt x="292" y="477"/>
                  </a:lnTo>
                  <a:lnTo>
                    <a:pt x="294" y="477"/>
                  </a:lnTo>
                  <a:lnTo>
                    <a:pt x="296" y="477"/>
                  </a:lnTo>
                  <a:lnTo>
                    <a:pt x="297" y="477"/>
                  </a:lnTo>
                  <a:lnTo>
                    <a:pt x="299" y="477"/>
                  </a:lnTo>
                  <a:lnTo>
                    <a:pt x="301" y="477"/>
                  </a:lnTo>
                  <a:lnTo>
                    <a:pt x="303" y="477"/>
                  </a:lnTo>
                  <a:lnTo>
                    <a:pt x="304" y="477"/>
                  </a:lnTo>
                  <a:lnTo>
                    <a:pt x="306" y="477"/>
                  </a:lnTo>
                  <a:lnTo>
                    <a:pt x="308" y="477"/>
                  </a:lnTo>
                  <a:lnTo>
                    <a:pt x="310" y="477"/>
                  </a:lnTo>
                  <a:lnTo>
                    <a:pt x="311" y="477"/>
                  </a:lnTo>
                  <a:lnTo>
                    <a:pt x="313" y="477"/>
                  </a:lnTo>
                  <a:lnTo>
                    <a:pt x="315" y="477"/>
                  </a:lnTo>
                  <a:lnTo>
                    <a:pt x="317" y="477"/>
                  </a:lnTo>
                  <a:lnTo>
                    <a:pt x="318" y="477"/>
                  </a:lnTo>
                  <a:lnTo>
                    <a:pt x="320" y="477"/>
                  </a:lnTo>
                  <a:lnTo>
                    <a:pt x="322" y="477"/>
                  </a:lnTo>
                  <a:lnTo>
                    <a:pt x="324" y="477"/>
                  </a:lnTo>
                  <a:lnTo>
                    <a:pt x="325" y="477"/>
                  </a:lnTo>
                  <a:lnTo>
                    <a:pt x="327" y="477"/>
                  </a:lnTo>
                  <a:lnTo>
                    <a:pt x="329" y="477"/>
                  </a:lnTo>
                  <a:lnTo>
                    <a:pt x="331" y="477"/>
                  </a:lnTo>
                  <a:lnTo>
                    <a:pt x="332" y="477"/>
                  </a:lnTo>
                  <a:lnTo>
                    <a:pt x="334" y="477"/>
                  </a:lnTo>
                  <a:lnTo>
                    <a:pt x="336" y="477"/>
                  </a:lnTo>
                  <a:lnTo>
                    <a:pt x="338" y="477"/>
                  </a:lnTo>
                  <a:lnTo>
                    <a:pt x="339" y="477"/>
                  </a:lnTo>
                  <a:lnTo>
                    <a:pt x="341" y="477"/>
                  </a:lnTo>
                  <a:lnTo>
                    <a:pt x="343" y="477"/>
                  </a:lnTo>
                  <a:lnTo>
                    <a:pt x="345" y="477"/>
                  </a:lnTo>
                  <a:lnTo>
                    <a:pt x="346" y="477"/>
                  </a:lnTo>
                  <a:lnTo>
                    <a:pt x="348" y="477"/>
                  </a:lnTo>
                  <a:lnTo>
                    <a:pt x="350" y="477"/>
                  </a:lnTo>
                  <a:lnTo>
                    <a:pt x="352" y="477"/>
                  </a:lnTo>
                  <a:lnTo>
                    <a:pt x="353" y="477"/>
                  </a:lnTo>
                  <a:lnTo>
                    <a:pt x="355" y="477"/>
                  </a:lnTo>
                  <a:lnTo>
                    <a:pt x="357" y="477"/>
                  </a:lnTo>
                  <a:lnTo>
                    <a:pt x="359" y="477"/>
                  </a:lnTo>
                  <a:lnTo>
                    <a:pt x="360" y="477"/>
                  </a:lnTo>
                  <a:lnTo>
                    <a:pt x="362" y="477"/>
                  </a:lnTo>
                  <a:lnTo>
                    <a:pt x="364" y="477"/>
                  </a:lnTo>
                  <a:lnTo>
                    <a:pt x="366" y="477"/>
                  </a:lnTo>
                  <a:lnTo>
                    <a:pt x="367" y="477"/>
                  </a:lnTo>
                  <a:lnTo>
                    <a:pt x="369" y="477"/>
                  </a:lnTo>
                  <a:lnTo>
                    <a:pt x="371" y="477"/>
                  </a:lnTo>
                  <a:lnTo>
                    <a:pt x="373" y="477"/>
                  </a:lnTo>
                  <a:lnTo>
                    <a:pt x="374" y="477"/>
                  </a:lnTo>
                  <a:lnTo>
                    <a:pt x="376" y="477"/>
                  </a:lnTo>
                  <a:lnTo>
                    <a:pt x="378" y="477"/>
                  </a:lnTo>
                  <a:lnTo>
                    <a:pt x="380" y="477"/>
                  </a:lnTo>
                  <a:lnTo>
                    <a:pt x="381" y="477"/>
                  </a:lnTo>
                  <a:lnTo>
                    <a:pt x="383" y="477"/>
                  </a:lnTo>
                  <a:lnTo>
                    <a:pt x="385" y="477"/>
                  </a:lnTo>
                  <a:lnTo>
                    <a:pt x="387" y="477"/>
                  </a:lnTo>
                  <a:lnTo>
                    <a:pt x="388" y="477"/>
                  </a:lnTo>
                  <a:lnTo>
                    <a:pt x="390" y="477"/>
                  </a:lnTo>
                  <a:lnTo>
                    <a:pt x="392" y="477"/>
                  </a:lnTo>
                  <a:lnTo>
                    <a:pt x="394" y="477"/>
                  </a:lnTo>
                  <a:lnTo>
                    <a:pt x="395" y="477"/>
                  </a:lnTo>
                  <a:lnTo>
                    <a:pt x="397" y="477"/>
                  </a:lnTo>
                  <a:lnTo>
                    <a:pt x="399" y="477"/>
                  </a:lnTo>
                  <a:lnTo>
                    <a:pt x="401" y="477"/>
                  </a:lnTo>
                  <a:lnTo>
                    <a:pt x="402" y="477"/>
                  </a:lnTo>
                  <a:lnTo>
                    <a:pt x="404" y="477"/>
                  </a:lnTo>
                  <a:lnTo>
                    <a:pt x="406" y="477"/>
                  </a:lnTo>
                  <a:lnTo>
                    <a:pt x="408" y="477"/>
                  </a:lnTo>
                  <a:lnTo>
                    <a:pt x="409" y="477"/>
                  </a:lnTo>
                  <a:lnTo>
                    <a:pt x="411" y="477"/>
                  </a:lnTo>
                  <a:lnTo>
                    <a:pt x="413" y="477"/>
                  </a:lnTo>
                  <a:lnTo>
                    <a:pt x="415" y="477"/>
                  </a:lnTo>
                  <a:lnTo>
                    <a:pt x="416" y="477"/>
                  </a:lnTo>
                  <a:lnTo>
                    <a:pt x="418" y="477"/>
                  </a:lnTo>
                  <a:lnTo>
                    <a:pt x="420" y="477"/>
                  </a:lnTo>
                  <a:lnTo>
                    <a:pt x="422" y="477"/>
                  </a:lnTo>
                  <a:lnTo>
                    <a:pt x="423" y="477"/>
                  </a:lnTo>
                  <a:lnTo>
                    <a:pt x="425" y="477"/>
                  </a:lnTo>
                  <a:lnTo>
                    <a:pt x="427" y="477"/>
                  </a:lnTo>
                  <a:lnTo>
                    <a:pt x="429" y="477"/>
                  </a:lnTo>
                  <a:lnTo>
                    <a:pt x="430" y="477"/>
                  </a:lnTo>
                  <a:lnTo>
                    <a:pt x="432" y="477"/>
                  </a:lnTo>
                  <a:lnTo>
                    <a:pt x="434" y="477"/>
                  </a:lnTo>
                  <a:lnTo>
                    <a:pt x="436" y="477"/>
                  </a:lnTo>
                  <a:lnTo>
                    <a:pt x="437" y="477"/>
                  </a:lnTo>
                  <a:lnTo>
                    <a:pt x="439" y="477"/>
                  </a:lnTo>
                  <a:lnTo>
                    <a:pt x="441" y="477"/>
                  </a:lnTo>
                  <a:lnTo>
                    <a:pt x="443" y="477"/>
                  </a:lnTo>
                  <a:lnTo>
                    <a:pt x="444" y="477"/>
                  </a:lnTo>
                  <a:lnTo>
                    <a:pt x="446" y="477"/>
                  </a:lnTo>
                  <a:lnTo>
                    <a:pt x="448" y="477"/>
                  </a:lnTo>
                  <a:lnTo>
                    <a:pt x="450" y="477"/>
                  </a:lnTo>
                  <a:lnTo>
                    <a:pt x="451" y="477"/>
                  </a:lnTo>
                  <a:lnTo>
                    <a:pt x="453" y="477"/>
                  </a:lnTo>
                  <a:lnTo>
                    <a:pt x="455" y="477"/>
                  </a:lnTo>
                  <a:lnTo>
                    <a:pt x="457" y="477"/>
                  </a:lnTo>
                  <a:lnTo>
                    <a:pt x="458" y="477"/>
                  </a:lnTo>
                  <a:lnTo>
                    <a:pt x="460" y="477"/>
                  </a:lnTo>
                  <a:lnTo>
                    <a:pt x="462" y="477"/>
                  </a:lnTo>
                  <a:lnTo>
                    <a:pt x="464" y="477"/>
                  </a:lnTo>
                  <a:lnTo>
                    <a:pt x="465" y="477"/>
                  </a:lnTo>
                  <a:lnTo>
                    <a:pt x="467" y="477"/>
                  </a:lnTo>
                  <a:lnTo>
                    <a:pt x="469" y="477"/>
                  </a:lnTo>
                  <a:lnTo>
                    <a:pt x="471" y="477"/>
                  </a:lnTo>
                  <a:lnTo>
                    <a:pt x="472" y="477"/>
                  </a:lnTo>
                  <a:lnTo>
                    <a:pt x="474" y="477"/>
                  </a:lnTo>
                  <a:lnTo>
                    <a:pt x="476" y="477"/>
                  </a:lnTo>
                  <a:lnTo>
                    <a:pt x="478" y="477"/>
                  </a:lnTo>
                  <a:lnTo>
                    <a:pt x="479" y="477"/>
                  </a:lnTo>
                  <a:lnTo>
                    <a:pt x="481" y="477"/>
                  </a:lnTo>
                  <a:lnTo>
                    <a:pt x="483" y="477"/>
                  </a:lnTo>
                  <a:lnTo>
                    <a:pt x="485" y="477"/>
                  </a:lnTo>
                  <a:lnTo>
                    <a:pt x="486" y="477"/>
                  </a:lnTo>
                  <a:lnTo>
                    <a:pt x="488" y="477"/>
                  </a:lnTo>
                  <a:lnTo>
                    <a:pt x="490" y="477"/>
                  </a:lnTo>
                  <a:lnTo>
                    <a:pt x="492" y="477"/>
                  </a:lnTo>
                  <a:lnTo>
                    <a:pt x="493" y="477"/>
                  </a:lnTo>
                  <a:lnTo>
                    <a:pt x="495" y="477"/>
                  </a:lnTo>
                  <a:lnTo>
                    <a:pt x="497" y="477"/>
                  </a:lnTo>
                  <a:lnTo>
                    <a:pt x="499" y="477"/>
                  </a:lnTo>
                  <a:lnTo>
                    <a:pt x="500" y="477"/>
                  </a:lnTo>
                  <a:lnTo>
                    <a:pt x="502" y="477"/>
                  </a:lnTo>
                  <a:lnTo>
                    <a:pt x="504" y="477"/>
                  </a:lnTo>
                  <a:lnTo>
                    <a:pt x="506" y="477"/>
                  </a:lnTo>
                  <a:lnTo>
                    <a:pt x="507" y="477"/>
                  </a:lnTo>
                  <a:lnTo>
                    <a:pt x="509" y="477"/>
                  </a:lnTo>
                  <a:lnTo>
                    <a:pt x="511" y="477"/>
                  </a:lnTo>
                  <a:lnTo>
                    <a:pt x="513" y="477"/>
                  </a:lnTo>
                  <a:lnTo>
                    <a:pt x="514" y="477"/>
                  </a:lnTo>
                  <a:lnTo>
                    <a:pt x="516" y="477"/>
                  </a:lnTo>
                  <a:lnTo>
                    <a:pt x="518" y="477"/>
                  </a:lnTo>
                  <a:lnTo>
                    <a:pt x="520" y="477"/>
                  </a:lnTo>
                  <a:lnTo>
                    <a:pt x="521" y="477"/>
                  </a:lnTo>
                  <a:lnTo>
                    <a:pt x="523" y="477"/>
                  </a:lnTo>
                  <a:lnTo>
                    <a:pt x="525" y="477"/>
                  </a:lnTo>
                  <a:lnTo>
                    <a:pt x="527" y="477"/>
                  </a:lnTo>
                  <a:lnTo>
                    <a:pt x="528" y="477"/>
                  </a:lnTo>
                  <a:lnTo>
                    <a:pt x="530" y="477"/>
                  </a:lnTo>
                  <a:lnTo>
                    <a:pt x="532" y="477"/>
                  </a:lnTo>
                  <a:lnTo>
                    <a:pt x="534" y="477"/>
                  </a:lnTo>
                  <a:lnTo>
                    <a:pt x="535" y="477"/>
                  </a:lnTo>
                  <a:lnTo>
                    <a:pt x="537" y="477"/>
                  </a:lnTo>
                  <a:lnTo>
                    <a:pt x="539" y="477"/>
                  </a:lnTo>
                  <a:lnTo>
                    <a:pt x="541" y="477"/>
                  </a:lnTo>
                  <a:lnTo>
                    <a:pt x="543" y="477"/>
                  </a:lnTo>
                  <a:lnTo>
                    <a:pt x="544" y="477"/>
                  </a:lnTo>
                  <a:lnTo>
                    <a:pt x="546" y="477"/>
                  </a:lnTo>
                  <a:lnTo>
                    <a:pt x="548" y="477"/>
                  </a:lnTo>
                  <a:lnTo>
                    <a:pt x="550" y="477"/>
                  </a:lnTo>
                  <a:lnTo>
                    <a:pt x="551" y="477"/>
                  </a:lnTo>
                  <a:lnTo>
                    <a:pt x="553" y="477"/>
                  </a:lnTo>
                  <a:lnTo>
                    <a:pt x="555" y="477"/>
                  </a:lnTo>
                  <a:lnTo>
                    <a:pt x="557" y="477"/>
                  </a:lnTo>
                  <a:lnTo>
                    <a:pt x="558" y="477"/>
                  </a:lnTo>
                  <a:lnTo>
                    <a:pt x="560" y="477"/>
                  </a:lnTo>
                  <a:lnTo>
                    <a:pt x="562" y="477"/>
                  </a:lnTo>
                  <a:lnTo>
                    <a:pt x="564" y="477"/>
                  </a:lnTo>
                  <a:lnTo>
                    <a:pt x="565" y="477"/>
                  </a:lnTo>
                  <a:lnTo>
                    <a:pt x="567" y="477"/>
                  </a:lnTo>
                  <a:lnTo>
                    <a:pt x="569" y="477"/>
                  </a:lnTo>
                  <a:lnTo>
                    <a:pt x="571" y="477"/>
                  </a:lnTo>
                  <a:lnTo>
                    <a:pt x="572" y="477"/>
                  </a:lnTo>
                  <a:lnTo>
                    <a:pt x="574" y="477"/>
                  </a:lnTo>
                  <a:lnTo>
                    <a:pt x="576" y="477"/>
                  </a:lnTo>
                  <a:lnTo>
                    <a:pt x="578" y="477"/>
                  </a:lnTo>
                  <a:lnTo>
                    <a:pt x="579" y="477"/>
                  </a:lnTo>
                  <a:lnTo>
                    <a:pt x="581" y="477"/>
                  </a:lnTo>
                  <a:lnTo>
                    <a:pt x="583" y="477"/>
                  </a:lnTo>
                  <a:lnTo>
                    <a:pt x="585" y="477"/>
                  </a:lnTo>
                  <a:lnTo>
                    <a:pt x="586" y="477"/>
                  </a:lnTo>
                  <a:lnTo>
                    <a:pt x="588" y="477"/>
                  </a:lnTo>
                  <a:lnTo>
                    <a:pt x="590" y="477"/>
                  </a:lnTo>
                  <a:lnTo>
                    <a:pt x="592" y="477"/>
                  </a:lnTo>
                  <a:lnTo>
                    <a:pt x="593" y="477"/>
                  </a:lnTo>
                  <a:lnTo>
                    <a:pt x="593" y="474"/>
                  </a:lnTo>
                  <a:lnTo>
                    <a:pt x="593" y="477"/>
                  </a:lnTo>
                  <a:lnTo>
                    <a:pt x="593" y="474"/>
                  </a:lnTo>
                  <a:lnTo>
                    <a:pt x="595" y="449"/>
                  </a:lnTo>
                  <a:lnTo>
                    <a:pt x="595" y="320"/>
                  </a:lnTo>
                  <a:lnTo>
                    <a:pt x="595" y="449"/>
                  </a:lnTo>
                  <a:lnTo>
                    <a:pt x="595" y="320"/>
                  </a:lnTo>
                  <a:lnTo>
                    <a:pt x="597" y="117"/>
                  </a:lnTo>
                  <a:lnTo>
                    <a:pt x="597" y="0"/>
                  </a:lnTo>
                  <a:lnTo>
                    <a:pt x="597" y="117"/>
                  </a:lnTo>
                  <a:lnTo>
                    <a:pt x="597" y="0"/>
                  </a:lnTo>
                  <a:lnTo>
                    <a:pt x="599" y="30"/>
                  </a:lnTo>
                  <a:lnTo>
                    <a:pt x="599" y="132"/>
                  </a:lnTo>
                  <a:lnTo>
                    <a:pt x="600" y="230"/>
                  </a:lnTo>
                  <a:lnTo>
                    <a:pt x="600" y="306"/>
                  </a:lnTo>
                  <a:lnTo>
                    <a:pt x="602" y="356"/>
                  </a:lnTo>
                  <a:lnTo>
                    <a:pt x="602" y="390"/>
                  </a:lnTo>
                  <a:lnTo>
                    <a:pt x="604" y="418"/>
                  </a:lnTo>
                  <a:lnTo>
                    <a:pt x="604" y="432"/>
                  </a:lnTo>
                  <a:lnTo>
                    <a:pt x="606" y="443"/>
                  </a:lnTo>
                  <a:lnTo>
                    <a:pt x="606" y="452"/>
                  </a:lnTo>
                  <a:lnTo>
                    <a:pt x="607" y="457"/>
                  </a:lnTo>
                  <a:lnTo>
                    <a:pt x="607" y="460"/>
                  </a:lnTo>
                  <a:lnTo>
                    <a:pt x="609" y="463"/>
                  </a:lnTo>
                  <a:lnTo>
                    <a:pt x="609" y="466"/>
                  </a:lnTo>
                  <a:lnTo>
                    <a:pt x="611" y="466"/>
                  </a:lnTo>
                  <a:lnTo>
                    <a:pt x="611" y="463"/>
                  </a:lnTo>
                  <a:lnTo>
                    <a:pt x="611" y="466"/>
                  </a:lnTo>
                  <a:lnTo>
                    <a:pt x="611" y="463"/>
                  </a:lnTo>
                  <a:lnTo>
                    <a:pt x="613" y="466"/>
                  </a:lnTo>
                  <a:lnTo>
                    <a:pt x="613" y="471"/>
                  </a:lnTo>
                  <a:lnTo>
                    <a:pt x="614" y="474"/>
                  </a:lnTo>
                  <a:lnTo>
                    <a:pt x="614" y="471"/>
                  </a:lnTo>
                  <a:lnTo>
                    <a:pt x="614" y="474"/>
                  </a:lnTo>
                  <a:lnTo>
                    <a:pt x="614" y="471"/>
                  </a:lnTo>
                  <a:lnTo>
                    <a:pt x="616" y="471"/>
                  </a:lnTo>
                  <a:lnTo>
                    <a:pt x="618" y="471"/>
                  </a:lnTo>
                  <a:lnTo>
                    <a:pt x="618" y="474"/>
                  </a:lnTo>
                  <a:lnTo>
                    <a:pt x="620" y="474"/>
                  </a:lnTo>
                  <a:lnTo>
                    <a:pt x="621" y="474"/>
                  </a:lnTo>
                  <a:lnTo>
                    <a:pt x="623" y="474"/>
                  </a:lnTo>
                  <a:lnTo>
                    <a:pt x="625" y="474"/>
                  </a:lnTo>
                  <a:lnTo>
                    <a:pt x="627" y="474"/>
                  </a:lnTo>
                  <a:lnTo>
                    <a:pt x="628" y="474"/>
                  </a:lnTo>
                  <a:lnTo>
                    <a:pt x="630" y="474"/>
                  </a:lnTo>
                  <a:lnTo>
                    <a:pt x="632" y="474"/>
                  </a:lnTo>
                  <a:lnTo>
                    <a:pt x="634" y="474"/>
                  </a:lnTo>
                  <a:lnTo>
                    <a:pt x="635" y="474"/>
                  </a:lnTo>
                  <a:lnTo>
                    <a:pt x="637" y="474"/>
                  </a:lnTo>
                  <a:lnTo>
                    <a:pt x="639" y="474"/>
                  </a:lnTo>
                  <a:lnTo>
                    <a:pt x="641" y="474"/>
                  </a:lnTo>
                  <a:lnTo>
                    <a:pt x="642" y="474"/>
                  </a:lnTo>
                  <a:lnTo>
                    <a:pt x="644" y="474"/>
                  </a:lnTo>
                  <a:lnTo>
                    <a:pt x="646" y="477"/>
                  </a:lnTo>
                  <a:lnTo>
                    <a:pt x="646" y="474"/>
                  </a:lnTo>
                  <a:lnTo>
                    <a:pt x="646" y="477"/>
                  </a:lnTo>
                  <a:lnTo>
                    <a:pt x="646" y="474"/>
                  </a:lnTo>
                  <a:lnTo>
                    <a:pt x="648" y="474"/>
                  </a:lnTo>
                  <a:lnTo>
                    <a:pt x="648" y="477"/>
                  </a:lnTo>
                  <a:lnTo>
                    <a:pt x="649" y="477"/>
                  </a:lnTo>
                  <a:lnTo>
                    <a:pt x="651" y="474"/>
                  </a:lnTo>
                  <a:lnTo>
                    <a:pt x="653" y="474"/>
                  </a:lnTo>
                  <a:lnTo>
                    <a:pt x="653" y="477"/>
                  </a:lnTo>
                  <a:lnTo>
                    <a:pt x="655" y="477"/>
                  </a:lnTo>
                  <a:lnTo>
                    <a:pt x="656" y="477"/>
                  </a:lnTo>
                  <a:lnTo>
                    <a:pt x="658" y="477"/>
                  </a:lnTo>
                  <a:lnTo>
                    <a:pt x="660" y="477"/>
                  </a:lnTo>
                  <a:lnTo>
                    <a:pt x="662" y="477"/>
                  </a:lnTo>
                  <a:lnTo>
                    <a:pt x="663" y="477"/>
                  </a:lnTo>
                  <a:lnTo>
                    <a:pt x="665" y="477"/>
                  </a:lnTo>
                  <a:lnTo>
                    <a:pt x="667" y="477"/>
                  </a:lnTo>
                  <a:lnTo>
                    <a:pt x="669" y="477"/>
                  </a:lnTo>
                  <a:lnTo>
                    <a:pt x="670" y="477"/>
                  </a:lnTo>
                  <a:lnTo>
                    <a:pt x="672" y="477"/>
                  </a:lnTo>
                  <a:lnTo>
                    <a:pt x="674" y="477"/>
                  </a:lnTo>
                  <a:lnTo>
                    <a:pt x="676" y="477"/>
                  </a:lnTo>
                  <a:lnTo>
                    <a:pt x="677" y="477"/>
                  </a:lnTo>
                  <a:lnTo>
                    <a:pt x="679" y="477"/>
                  </a:lnTo>
                  <a:lnTo>
                    <a:pt x="681" y="477"/>
                  </a:lnTo>
                  <a:lnTo>
                    <a:pt x="683" y="477"/>
                  </a:lnTo>
                  <a:lnTo>
                    <a:pt x="684" y="477"/>
                  </a:lnTo>
                  <a:lnTo>
                    <a:pt x="686" y="477"/>
                  </a:lnTo>
                  <a:lnTo>
                    <a:pt x="688" y="477"/>
                  </a:lnTo>
                  <a:lnTo>
                    <a:pt x="690" y="477"/>
                  </a:lnTo>
                  <a:lnTo>
                    <a:pt x="691" y="477"/>
                  </a:lnTo>
                  <a:lnTo>
                    <a:pt x="693" y="477"/>
                  </a:lnTo>
                  <a:lnTo>
                    <a:pt x="695" y="477"/>
                  </a:lnTo>
                  <a:lnTo>
                    <a:pt x="697" y="477"/>
                  </a:lnTo>
                  <a:lnTo>
                    <a:pt x="698" y="477"/>
                  </a:lnTo>
                  <a:lnTo>
                    <a:pt x="700" y="477"/>
                  </a:lnTo>
                  <a:lnTo>
                    <a:pt x="702" y="477"/>
                  </a:lnTo>
                  <a:lnTo>
                    <a:pt x="702" y="474"/>
                  </a:lnTo>
                  <a:lnTo>
                    <a:pt x="702" y="477"/>
                  </a:lnTo>
                  <a:lnTo>
                    <a:pt x="702" y="474"/>
                  </a:lnTo>
                  <a:lnTo>
                    <a:pt x="704" y="466"/>
                  </a:lnTo>
                  <a:lnTo>
                    <a:pt x="704" y="449"/>
                  </a:lnTo>
                  <a:lnTo>
                    <a:pt x="704" y="466"/>
                  </a:lnTo>
                  <a:lnTo>
                    <a:pt x="704" y="449"/>
                  </a:lnTo>
                  <a:lnTo>
                    <a:pt x="705" y="435"/>
                  </a:lnTo>
                  <a:lnTo>
                    <a:pt x="705" y="446"/>
                  </a:lnTo>
                  <a:lnTo>
                    <a:pt x="707" y="455"/>
                  </a:lnTo>
                  <a:lnTo>
                    <a:pt x="707" y="463"/>
                  </a:lnTo>
                  <a:lnTo>
                    <a:pt x="709" y="466"/>
                  </a:lnTo>
                  <a:lnTo>
                    <a:pt x="709" y="469"/>
                  </a:lnTo>
                  <a:lnTo>
                    <a:pt x="711" y="471"/>
                  </a:lnTo>
                  <a:lnTo>
                    <a:pt x="711" y="474"/>
                  </a:lnTo>
                  <a:lnTo>
                    <a:pt x="712" y="474"/>
                  </a:lnTo>
                  <a:lnTo>
                    <a:pt x="714" y="474"/>
                  </a:lnTo>
                  <a:lnTo>
                    <a:pt x="716" y="474"/>
                  </a:lnTo>
                  <a:lnTo>
                    <a:pt x="716" y="477"/>
                  </a:lnTo>
                  <a:lnTo>
                    <a:pt x="718" y="477"/>
                  </a:lnTo>
                  <a:lnTo>
                    <a:pt x="719" y="477"/>
                  </a:lnTo>
                  <a:lnTo>
                    <a:pt x="721" y="477"/>
                  </a:lnTo>
                  <a:lnTo>
                    <a:pt x="723" y="477"/>
                  </a:lnTo>
                  <a:lnTo>
                    <a:pt x="725" y="477"/>
                  </a:lnTo>
                  <a:lnTo>
                    <a:pt x="726" y="477"/>
                  </a:lnTo>
                  <a:lnTo>
                    <a:pt x="728" y="477"/>
                  </a:lnTo>
                  <a:lnTo>
                    <a:pt x="730" y="477"/>
                  </a:lnTo>
                  <a:lnTo>
                    <a:pt x="732" y="477"/>
                  </a:lnTo>
                  <a:lnTo>
                    <a:pt x="733" y="477"/>
                  </a:lnTo>
                  <a:lnTo>
                    <a:pt x="735" y="477"/>
                  </a:lnTo>
                  <a:lnTo>
                    <a:pt x="737" y="477"/>
                  </a:lnTo>
                  <a:lnTo>
                    <a:pt x="739" y="477"/>
                  </a:lnTo>
                  <a:lnTo>
                    <a:pt x="740" y="477"/>
                  </a:lnTo>
                  <a:lnTo>
                    <a:pt x="742" y="477"/>
                  </a:lnTo>
                  <a:lnTo>
                    <a:pt x="744" y="477"/>
                  </a:lnTo>
                  <a:lnTo>
                    <a:pt x="746" y="477"/>
                  </a:lnTo>
                  <a:lnTo>
                    <a:pt x="747" y="477"/>
                  </a:lnTo>
                  <a:lnTo>
                    <a:pt x="749" y="477"/>
                  </a:lnTo>
                  <a:lnTo>
                    <a:pt x="751" y="477"/>
                  </a:lnTo>
                  <a:lnTo>
                    <a:pt x="753" y="477"/>
                  </a:lnTo>
                  <a:lnTo>
                    <a:pt x="754" y="477"/>
                  </a:lnTo>
                  <a:lnTo>
                    <a:pt x="756" y="477"/>
                  </a:lnTo>
                  <a:lnTo>
                    <a:pt x="758" y="477"/>
                  </a:lnTo>
                  <a:lnTo>
                    <a:pt x="760" y="477"/>
                  </a:lnTo>
                  <a:lnTo>
                    <a:pt x="761" y="477"/>
                  </a:lnTo>
                  <a:lnTo>
                    <a:pt x="763" y="477"/>
                  </a:lnTo>
                  <a:lnTo>
                    <a:pt x="765" y="477"/>
                  </a:lnTo>
                  <a:lnTo>
                    <a:pt x="767" y="477"/>
                  </a:lnTo>
                  <a:lnTo>
                    <a:pt x="768" y="477"/>
                  </a:lnTo>
                  <a:lnTo>
                    <a:pt x="770" y="477"/>
                  </a:lnTo>
                  <a:lnTo>
                    <a:pt x="772" y="477"/>
                  </a:lnTo>
                  <a:lnTo>
                    <a:pt x="774" y="477"/>
                  </a:lnTo>
                  <a:lnTo>
                    <a:pt x="775" y="477"/>
                  </a:lnTo>
                  <a:lnTo>
                    <a:pt x="777" y="477"/>
                  </a:lnTo>
                  <a:lnTo>
                    <a:pt x="779" y="477"/>
                  </a:lnTo>
                  <a:lnTo>
                    <a:pt x="781" y="477"/>
                  </a:lnTo>
                  <a:lnTo>
                    <a:pt x="782" y="477"/>
                  </a:lnTo>
                  <a:lnTo>
                    <a:pt x="784" y="477"/>
                  </a:lnTo>
                  <a:lnTo>
                    <a:pt x="786" y="477"/>
                  </a:lnTo>
                  <a:lnTo>
                    <a:pt x="788" y="477"/>
                  </a:lnTo>
                  <a:lnTo>
                    <a:pt x="789" y="477"/>
                  </a:lnTo>
                  <a:lnTo>
                    <a:pt x="791" y="477"/>
                  </a:lnTo>
                  <a:lnTo>
                    <a:pt x="793" y="477"/>
                  </a:lnTo>
                  <a:lnTo>
                    <a:pt x="795" y="477"/>
                  </a:lnTo>
                  <a:lnTo>
                    <a:pt x="796" y="477"/>
                  </a:lnTo>
                  <a:lnTo>
                    <a:pt x="798" y="477"/>
                  </a:lnTo>
                  <a:lnTo>
                    <a:pt x="800" y="477"/>
                  </a:lnTo>
                  <a:lnTo>
                    <a:pt x="802" y="477"/>
                  </a:lnTo>
                  <a:lnTo>
                    <a:pt x="803" y="477"/>
                  </a:lnTo>
                  <a:lnTo>
                    <a:pt x="805" y="477"/>
                  </a:lnTo>
                  <a:lnTo>
                    <a:pt x="807" y="477"/>
                  </a:lnTo>
                  <a:lnTo>
                    <a:pt x="809" y="477"/>
                  </a:lnTo>
                  <a:lnTo>
                    <a:pt x="809" y="474"/>
                  </a:lnTo>
                  <a:lnTo>
                    <a:pt x="809" y="477"/>
                  </a:lnTo>
                  <a:lnTo>
                    <a:pt x="809" y="474"/>
                  </a:lnTo>
                  <a:lnTo>
                    <a:pt x="810" y="471"/>
                  </a:lnTo>
                  <a:lnTo>
                    <a:pt x="812" y="469"/>
                  </a:lnTo>
                  <a:lnTo>
                    <a:pt x="812" y="471"/>
                  </a:lnTo>
                  <a:lnTo>
                    <a:pt x="814" y="471"/>
                  </a:lnTo>
                  <a:lnTo>
                    <a:pt x="814" y="474"/>
                  </a:lnTo>
                  <a:lnTo>
                    <a:pt x="816" y="474"/>
                  </a:lnTo>
                  <a:lnTo>
                    <a:pt x="817" y="477"/>
                  </a:lnTo>
                  <a:lnTo>
                    <a:pt x="819" y="477"/>
                  </a:lnTo>
                  <a:lnTo>
                    <a:pt x="821" y="477"/>
                  </a:lnTo>
                  <a:lnTo>
                    <a:pt x="823" y="477"/>
                  </a:lnTo>
                  <a:lnTo>
                    <a:pt x="824" y="477"/>
                  </a:lnTo>
                  <a:lnTo>
                    <a:pt x="826" y="477"/>
                  </a:lnTo>
                  <a:lnTo>
                    <a:pt x="828" y="477"/>
                  </a:lnTo>
                  <a:lnTo>
                    <a:pt x="830" y="477"/>
                  </a:lnTo>
                  <a:lnTo>
                    <a:pt x="831" y="477"/>
                  </a:lnTo>
                  <a:lnTo>
                    <a:pt x="833" y="477"/>
                  </a:lnTo>
                  <a:lnTo>
                    <a:pt x="835" y="477"/>
                  </a:lnTo>
                  <a:lnTo>
                    <a:pt x="837" y="477"/>
                  </a:lnTo>
                  <a:lnTo>
                    <a:pt x="838" y="477"/>
                  </a:lnTo>
                  <a:lnTo>
                    <a:pt x="840" y="477"/>
                  </a:lnTo>
                  <a:lnTo>
                    <a:pt x="842" y="477"/>
                  </a:lnTo>
                  <a:lnTo>
                    <a:pt x="844" y="477"/>
                  </a:lnTo>
                  <a:lnTo>
                    <a:pt x="845" y="477"/>
                  </a:lnTo>
                  <a:lnTo>
                    <a:pt x="847" y="477"/>
                  </a:lnTo>
                  <a:lnTo>
                    <a:pt x="849" y="477"/>
                  </a:lnTo>
                  <a:lnTo>
                    <a:pt x="851" y="477"/>
                  </a:lnTo>
                  <a:lnTo>
                    <a:pt x="852" y="477"/>
                  </a:lnTo>
                  <a:lnTo>
                    <a:pt x="854" y="477"/>
                  </a:lnTo>
                  <a:lnTo>
                    <a:pt x="856" y="477"/>
                  </a:lnTo>
                  <a:lnTo>
                    <a:pt x="858" y="477"/>
                  </a:lnTo>
                  <a:lnTo>
                    <a:pt x="860" y="477"/>
                  </a:lnTo>
                  <a:lnTo>
                    <a:pt x="861" y="477"/>
                  </a:lnTo>
                  <a:lnTo>
                    <a:pt x="863" y="477"/>
                  </a:lnTo>
                  <a:lnTo>
                    <a:pt x="865" y="477"/>
                  </a:lnTo>
                  <a:lnTo>
                    <a:pt x="867" y="477"/>
                  </a:lnTo>
                  <a:lnTo>
                    <a:pt x="868" y="477"/>
                  </a:lnTo>
                  <a:lnTo>
                    <a:pt x="870" y="477"/>
                  </a:lnTo>
                  <a:lnTo>
                    <a:pt x="872" y="477"/>
                  </a:lnTo>
                  <a:lnTo>
                    <a:pt x="874" y="477"/>
                  </a:lnTo>
                  <a:lnTo>
                    <a:pt x="875" y="477"/>
                  </a:lnTo>
                  <a:lnTo>
                    <a:pt x="877" y="477"/>
                  </a:lnTo>
                  <a:lnTo>
                    <a:pt x="879" y="477"/>
                  </a:lnTo>
                  <a:lnTo>
                    <a:pt x="881" y="477"/>
                  </a:lnTo>
                  <a:lnTo>
                    <a:pt x="882" y="477"/>
                  </a:lnTo>
                  <a:lnTo>
                    <a:pt x="884" y="477"/>
                  </a:lnTo>
                  <a:lnTo>
                    <a:pt x="886" y="477"/>
                  </a:lnTo>
                  <a:lnTo>
                    <a:pt x="888" y="477"/>
                  </a:lnTo>
                  <a:lnTo>
                    <a:pt x="889" y="477"/>
                  </a:lnTo>
                  <a:lnTo>
                    <a:pt x="891" y="477"/>
                  </a:lnTo>
                  <a:lnTo>
                    <a:pt x="893" y="477"/>
                  </a:lnTo>
                  <a:lnTo>
                    <a:pt x="895" y="477"/>
                  </a:lnTo>
                  <a:lnTo>
                    <a:pt x="896" y="477"/>
                  </a:lnTo>
                  <a:lnTo>
                    <a:pt x="898" y="477"/>
                  </a:lnTo>
                  <a:lnTo>
                    <a:pt x="900" y="477"/>
                  </a:lnTo>
                  <a:lnTo>
                    <a:pt x="902" y="477"/>
                  </a:lnTo>
                  <a:lnTo>
                    <a:pt x="903" y="477"/>
                  </a:lnTo>
                  <a:lnTo>
                    <a:pt x="905" y="477"/>
                  </a:lnTo>
                  <a:lnTo>
                    <a:pt x="907" y="477"/>
                  </a:lnTo>
                  <a:lnTo>
                    <a:pt x="909" y="477"/>
                  </a:lnTo>
                  <a:lnTo>
                    <a:pt x="910" y="477"/>
                  </a:lnTo>
                  <a:lnTo>
                    <a:pt x="912" y="477"/>
                  </a:lnTo>
                  <a:lnTo>
                    <a:pt x="914" y="477"/>
                  </a:lnTo>
                  <a:lnTo>
                    <a:pt x="916" y="477"/>
                  </a:lnTo>
                  <a:lnTo>
                    <a:pt x="917" y="477"/>
                  </a:lnTo>
                  <a:lnTo>
                    <a:pt x="919" y="477"/>
                  </a:lnTo>
                  <a:lnTo>
                    <a:pt x="921" y="477"/>
                  </a:lnTo>
                  <a:lnTo>
                    <a:pt x="923" y="477"/>
                  </a:lnTo>
                  <a:lnTo>
                    <a:pt x="924" y="477"/>
                  </a:lnTo>
                  <a:lnTo>
                    <a:pt x="926" y="477"/>
                  </a:lnTo>
                  <a:lnTo>
                    <a:pt x="928" y="477"/>
                  </a:lnTo>
                  <a:lnTo>
                    <a:pt x="930" y="477"/>
                  </a:lnTo>
                  <a:lnTo>
                    <a:pt x="931" y="477"/>
                  </a:lnTo>
                  <a:lnTo>
                    <a:pt x="933" y="477"/>
                  </a:lnTo>
                  <a:lnTo>
                    <a:pt x="935" y="477"/>
                  </a:lnTo>
                  <a:lnTo>
                    <a:pt x="937" y="477"/>
                  </a:lnTo>
                  <a:lnTo>
                    <a:pt x="938" y="477"/>
                  </a:lnTo>
                  <a:lnTo>
                    <a:pt x="940" y="477"/>
                  </a:lnTo>
                  <a:lnTo>
                    <a:pt x="942" y="477"/>
                  </a:lnTo>
                  <a:lnTo>
                    <a:pt x="944" y="477"/>
                  </a:lnTo>
                  <a:lnTo>
                    <a:pt x="945" y="477"/>
                  </a:lnTo>
                  <a:lnTo>
                    <a:pt x="947" y="477"/>
                  </a:lnTo>
                  <a:lnTo>
                    <a:pt x="949" y="477"/>
                  </a:lnTo>
                  <a:lnTo>
                    <a:pt x="951" y="477"/>
                  </a:lnTo>
                  <a:lnTo>
                    <a:pt x="952" y="477"/>
                  </a:lnTo>
                  <a:lnTo>
                    <a:pt x="954" y="477"/>
                  </a:lnTo>
                  <a:lnTo>
                    <a:pt x="956" y="477"/>
                  </a:lnTo>
                  <a:lnTo>
                    <a:pt x="958" y="477"/>
                  </a:lnTo>
                  <a:lnTo>
                    <a:pt x="959" y="477"/>
                  </a:lnTo>
                  <a:lnTo>
                    <a:pt x="961" y="477"/>
                  </a:lnTo>
                  <a:lnTo>
                    <a:pt x="963" y="477"/>
                  </a:lnTo>
                  <a:lnTo>
                    <a:pt x="965" y="477"/>
                  </a:lnTo>
                  <a:lnTo>
                    <a:pt x="966" y="477"/>
                  </a:lnTo>
                  <a:lnTo>
                    <a:pt x="968" y="477"/>
                  </a:lnTo>
                  <a:lnTo>
                    <a:pt x="970" y="477"/>
                  </a:lnTo>
                  <a:lnTo>
                    <a:pt x="972" y="477"/>
                  </a:lnTo>
                  <a:lnTo>
                    <a:pt x="973" y="477"/>
                  </a:lnTo>
                  <a:lnTo>
                    <a:pt x="975" y="477"/>
                  </a:lnTo>
                  <a:lnTo>
                    <a:pt x="977" y="477"/>
                  </a:lnTo>
                  <a:lnTo>
                    <a:pt x="979" y="477"/>
                  </a:lnTo>
                  <a:lnTo>
                    <a:pt x="980" y="477"/>
                  </a:lnTo>
                  <a:lnTo>
                    <a:pt x="982" y="477"/>
                  </a:lnTo>
                  <a:lnTo>
                    <a:pt x="984" y="477"/>
                  </a:lnTo>
                  <a:lnTo>
                    <a:pt x="986" y="477"/>
                  </a:lnTo>
                  <a:lnTo>
                    <a:pt x="987" y="477"/>
                  </a:lnTo>
                  <a:lnTo>
                    <a:pt x="989" y="477"/>
                  </a:lnTo>
                  <a:lnTo>
                    <a:pt x="991" y="477"/>
                  </a:lnTo>
                  <a:lnTo>
                    <a:pt x="993" y="477"/>
                  </a:lnTo>
                  <a:lnTo>
                    <a:pt x="994" y="477"/>
                  </a:lnTo>
                  <a:lnTo>
                    <a:pt x="996" y="477"/>
                  </a:lnTo>
                  <a:lnTo>
                    <a:pt x="998" y="477"/>
                  </a:lnTo>
                  <a:lnTo>
                    <a:pt x="1000" y="477"/>
                  </a:lnTo>
                  <a:lnTo>
                    <a:pt x="1001" y="477"/>
                  </a:lnTo>
                  <a:lnTo>
                    <a:pt x="1003" y="477"/>
                  </a:lnTo>
                  <a:lnTo>
                    <a:pt x="1005" y="477"/>
                  </a:lnTo>
                  <a:lnTo>
                    <a:pt x="1007" y="477"/>
                  </a:lnTo>
                  <a:lnTo>
                    <a:pt x="1008" y="477"/>
                  </a:lnTo>
                  <a:lnTo>
                    <a:pt x="1010" y="477"/>
                  </a:lnTo>
                  <a:lnTo>
                    <a:pt x="1012" y="477"/>
                  </a:lnTo>
                  <a:lnTo>
                    <a:pt x="1014" y="477"/>
                  </a:lnTo>
                  <a:lnTo>
                    <a:pt x="1015" y="477"/>
                  </a:lnTo>
                  <a:lnTo>
                    <a:pt x="1017" y="477"/>
                  </a:lnTo>
                  <a:lnTo>
                    <a:pt x="1019" y="477"/>
                  </a:lnTo>
                  <a:lnTo>
                    <a:pt x="1021" y="477"/>
                  </a:lnTo>
                  <a:lnTo>
                    <a:pt x="1022" y="477"/>
                  </a:lnTo>
                  <a:lnTo>
                    <a:pt x="1024" y="477"/>
                  </a:lnTo>
                  <a:lnTo>
                    <a:pt x="1026" y="477"/>
                  </a:lnTo>
                  <a:lnTo>
                    <a:pt x="1028" y="477"/>
                  </a:lnTo>
                  <a:lnTo>
                    <a:pt x="1029" y="477"/>
                  </a:lnTo>
                  <a:lnTo>
                    <a:pt x="1031" y="477"/>
                  </a:lnTo>
                  <a:lnTo>
                    <a:pt x="1033" y="477"/>
                  </a:lnTo>
                  <a:lnTo>
                    <a:pt x="1035" y="477"/>
                  </a:lnTo>
                  <a:lnTo>
                    <a:pt x="1036" y="477"/>
                  </a:lnTo>
                  <a:lnTo>
                    <a:pt x="1038" y="477"/>
                  </a:lnTo>
                  <a:lnTo>
                    <a:pt x="1040" y="477"/>
                  </a:lnTo>
                  <a:lnTo>
                    <a:pt x="1042" y="477"/>
                  </a:lnTo>
                  <a:lnTo>
                    <a:pt x="1043" y="477"/>
                  </a:lnTo>
                  <a:lnTo>
                    <a:pt x="1045" y="477"/>
                  </a:lnTo>
                  <a:lnTo>
                    <a:pt x="1047" y="477"/>
                  </a:lnTo>
                  <a:lnTo>
                    <a:pt x="1049" y="477"/>
                  </a:lnTo>
                  <a:lnTo>
                    <a:pt x="1050" y="477"/>
                  </a:lnTo>
                  <a:lnTo>
                    <a:pt x="1052" y="477"/>
                  </a:lnTo>
                  <a:lnTo>
                    <a:pt x="1054" y="477"/>
                  </a:lnTo>
                  <a:lnTo>
                    <a:pt x="1056" y="477"/>
                  </a:lnTo>
                  <a:lnTo>
                    <a:pt x="1057" y="477"/>
                  </a:lnTo>
                  <a:lnTo>
                    <a:pt x="1059" y="477"/>
                  </a:lnTo>
                  <a:lnTo>
                    <a:pt x="1061" y="477"/>
                  </a:lnTo>
                  <a:lnTo>
                    <a:pt x="1063" y="477"/>
                  </a:lnTo>
                  <a:lnTo>
                    <a:pt x="1064" y="477"/>
                  </a:lnTo>
                  <a:lnTo>
                    <a:pt x="1066" y="477"/>
                  </a:lnTo>
                  <a:lnTo>
                    <a:pt x="1068" y="477"/>
                  </a:lnTo>
                  <a:lnTo>
                    <a:pt x="1070" y="477"/>
                  </a:lnTo>
                  <a:lnTo>
                    <a:pt x="1071" y="477"/>
                  </a:lnTo>
                  <a:lnTo>
                    <a:pt x="1073" y="477"/>
                  </a:lnTo>
                  <a:lnTo>
                    <a:pt x="1075" y="477"/>
                  </a:lnTo>
                  <a:lnTo>
                    <a:pt x="1077" y="477"/>
                  </a:lnTo>
                  <a:lnTo>
                    <a:pt x="1078" y="477"/>
                  </a:lnTo>
                  <a:lnTo>
                    <a:pt x="1080" y="477"/>
                  </a:lnTo>
                  <a:lnTo>
                    <a:pt x="1082" y="477"/>
                  </a:lnTo>
                  <a:lnTo>
                    <a:pt x="1084" y="477"/>
                  </a:lnTo>
                  <a:lnTo>
                    <a:pt x="1085" y="477"/>
                  </a:lnTo>
                  <a:lnTo>
                    <a:pt x="1087" y="477"/>
                  </a:lnTo>
                  <a:lnTo>
                    <a:pt x="1089" y="477"/>
                  </a:lnTo>
                  <a:lnTo>
                    <a:pt x="1091" y="477"/>
                  </a:lnTo>
                  <a:lnTo>
                    <a:pt x="1092" y="477"/>
                  </a:lnTo>
                  <a:lnTo>
                    <a:pt x="1094" y="477"/>
                  </a:lnTo>
                  <a:lnTo>
                    <a:pt x="1096" y="477"/>
                  </a:lnTo>
                  <a:lnTo>
                    <a:pt x="1098" y="477"/>
                  </a:lnTo>
                  <a:lnTo>
                    <a:pt x="1099" y="477"/>
                  </a:lnTo>
                  <a:lnTo>
                    <a:pt x="1101" y="477"/>
                  </a:lnTo>
                  <a:lnTo>
                    <a:pt x="1103" y="477"/>
                  </a:lnTo>
                  <a:lnTo>
                    <a:pt x="1105" y="477"/>
                  </a:lnTo>
                  <a:lnTo>
                    <a:pt x="1106" y="477"/>
                  </a:lnTo>
                  <a:lnTo>
                    <a:pt x="1108" y="477"/>
                  </a:lnTo>
                  <a:lnTo>
                    <a:pt x="1110" y="477"/>
                  </a:lnTo>
                  <a:lnTo>
                    <a:pt x="1112" y="477"/>
                  </a:lnTo>
                  <a:lnTo>
                    <a:pt x="1113" y="477"/>
                  </a:lnTo>
                  <a:lnTo>
                    <a:pt x="1115" y="477"/>
                  </a:lnTo>
                  <a:lnTo>
                    <a:pt x="1117" y="477"/>
                  </a:lnTo>
                  <a:lnTo>
                    <a:pt x="1119" y="477"/>
                  </a:lnTo>
                  <a:lnTo>
                    <a:pt x="1120" y="477"/>
                  </a:lnTo>
                  <a:lnTo>
                    <a:pt x="1122" y="477"/>
                  </a:lnTo>
                  <a:lnTo>
                    <a:pt x="1124" y="477"/>
                  </a:lnTo>
                  <a:lnTo>
                    <a:pt x="1126" y="477"/>
                  </a:lnTo>
                  <a:lnTo>
                    <a:pt x="1127" y="477"/>
                  </a:lnTo>
                  <a:lnTo>
                    <a:pt x="1129" y="477"/>
                  </a:lnTo>
                  <a:lnTo>
                    <a:pt x="1131" y="477"/>
                  </a:lnTo>
                  <a:lnTo>
                    <a:pt x="1133" y="477"/>
                  </a:lnTo>
                  <a:lnTo>
                    <a:pt x="1134" y="477"/>
                  </a:lnTo>
                  <a:lnTo>
                    <a:pt x="1136" y="477"/>
                  </a:lnTo>
                  <a:lnTo>
                    <a:pt x="1138" y="477"/>
                  </a:lnTo>
                  <a:lnTo>
                    <a:pt x="1140" y="477"/>
                  </a:lnTo>
                  <a:lnTo>
                    <a:pt x="1141" y="477"/>
                  </a:lnTo>
                  <a:lnTo>
                    <a:pt x="1143" y="477"/>
                  </a:lnTo>
                  <a:lnTo>
                    <a:pt x="1145" y="477"/>
                  </a:lnTo>
                  <a:lnTo>
                    <a:pt x="1147" y="477"/>
                  </a:lnTo>
                  <a:lnTo>
                    <a:pt x="1148" y="477"/>
                  </a:lnTo>
                  <a:lnTo>
                    <a:pt x="1150" y="477"/>
                  </a:lnTo>
                  <a:lnTo>
                    <a:pt x="1152" y="477"/>
                  </a:lnTo>
                  <a:lnTo>
                    <a:pt x="1154" y="477"/>
                  </a:lnTo>
                  <a:lnTo>
                    <a:pt x="1155" y="477"/>
                  </a:lnTo>
                  <a:lnTo>
                    <a:pt x="1157" y="477"/>
                  </a:lnTo>
                  <a:lnTo>
                    <a:pt x="1159" y="477"/>
                  </a:lnTo>
                  <a:lnTo>
                    <a:pt x="1161" y="477"/>
                  </a:lnTo>
                  <a:lnTo>
                    <a:pt x="1162" y="477"/>
                  </a:lnTo>
                  <a:lnTo>
                    <a:pt x="1164" y="477"/>
                  </a:lnTo>
                  <a:lnTo>
                    <a:pt x="1166" y="477"/>
                  </a:lnTo>
                  <a:lnTo>
                    <a:pt x="1168" y="477"/>
                  </a:lnTo>
                  <a:lnTo>
                    <a:pt x="1169" y="477"/>
                  </a:lnTo>
                  <a:lnTo>
                    <a:pt x="1171" y="477"/>
                  </a:lnTo>
                  <a:lnTo>
                    <a:pt x="1173" y="477"/>
                  </a:lnTo>
                  <a:lnTo>
                    <a:pt x="1175" y="477"/>
                  </a:lnTo>
                  <a:lnTo>
                    <a:pt x="1176" y="477"/>
                  </a:lnTo>
                  <a:lnTo>
                    <a:pt x="1178" y="477"/>
                  </a:lnTo>
                  <a:lnTo>
                    <a:pt x="1180" y="477"/>
                  </a:lnTo>
                  <a:lnTo>
                    <a:pt x="1182" y="477"/>
                  </a:lnTo>
                  <a:lnTo>
                    <a:pt x="1184" y="477"/>
                  </a:lnTo>
                  <a:lnTo>
                    <a:pt x="1185" y="477"/>
                  </a:lnTo>
                  <a:lnTo>
                    <a:pt x="1187" y="477"/>
                  </a:lnTo>
                  <a:lnTo>
                    <a:pt x="1189" y="477"/>
                  </a:lnTo>
                  <a:lnTo>
                    <a:pt x="1191" y="477"/>
                  </a:lnTo>
                  <a:lnTo>
                    <a:pt x="1192" y="47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0" name="Rectangle 176"/>
            <p:cNvSpPr>
              <a:spLocks noChangeArrowheads="1"/>
            </p:cNvSpPr>
            <p:nvPr/>
          </p:nvSpPr>
          <p:spPr bwMode="auto">
            <a:xfrm>
              <a:off x="5052760" y="711240"/>
              <a:ext cx="647700" cy="107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195.02967 [M-H]</a:t>
              </a:r>
              <a:r>
                <a:rPr kumimoji="0" lang="en-US" sz="700" b="0" i="0" u="none" strike="noStrike" cap="none" normalizeH="0" baseline="3000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-</a:t>
              </a:r>
              <a:endParaRPr kumimoji="0" lang="en-US" sz="7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201" name="Rectangle 177"/>
            <p:cNvSpPr>
              <a:spLocks noChangeArrowheads="1"/>
            </p:cNvSpPr>
            <p:nvPr/>
          </p:nvSpPr>
          <p:spPr bwMode="auto">
            <a:xfrm>
              <a:off x="5408299" y="1425006"/>
              <a:ext cx="397249" cy="107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196.03310</a:t>
              </a:r>
              <a:endParaRPr kumimoji="0" lang="en-US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203" name="Rectangle 179"/>
            <p:cNvSpPr>
              <a:spLocks noChangeArrowheads="1"/>
            </p:cNvSpPr>
            <p:nvPr/>
          </p:nvSpPr>
          <p:spPr bwMode="auto">
            <a:xfrm>
              <a:off x="5653784" y="1495268"/>
              <a:ext cx="442912" cy="107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198.03934</a:t>
              </a:r>
              <a:endParaRPr kumimoji="0" lang="en-US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205" name="Rectangle 181"/>
            <p:cNvSpPr>
              <a:spLocks noChangeArrowheads="1"/>
            </p:cNvSpPr>
            <p:nvPr/>
          </p:nvSpPr>
          <p:spPr bwMode="auto">
            <a:xfrm>
              <a:off x="4425950" y="622242"/>
              <a:ext cx="1895475" cy="1008063"/>
            </a:xfrm>
            <a:prstGeom prst="rect">
              <a:avLst/>
            </a:prstGeom>
            <a:noFill/>
            <a:ln w="317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cxnSp>
          <p:nvCxnSpPr>
            <p:cNvPr id="187" name="Straight Arrow Connector 186"/>
            <p:cNvCxnSpPr/>
            <p:nvPr/>
          </p:nvCxnSpPr>
          <p:spPr>
            <a:xfrm flipH="1">
              <a:off x="3975042" y="1646902"/>
              <a:ext cx="431916" cy="478270"/>
            </a:xfrm>
            <a:prstGeom prst="straightConnector1">
              <a:avLst/>
            </a:prstGeom>
            <a:ln w="31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49" name="Rectangle 225"/>
            <p:cNvSpPr>
              <a:spLocks noChangeArrowheads="1"/>
            </p:cNvSpPr>
            <p:nvPr/>
          </p:nvSpPr>
          <p:spPr bwMode="auto">
            <a:xfrm>
              <a:off x="4445000" y="3352800"/>
              <a:ext cx="1898650" cy="101282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0" name="Rectangle 226"/>
            <p:cNvSpPr>
              <a:spLocks noChangeArrowheads="1"/>
            </p:cNvSpPr>
            <p:nvPr/>
          </p:nvSpPr>
          <p:spPr bwMode="auto">
            <a:xfrm>
              <a:off x="4448175" y="3478213"/>
              <a:ext cx="1890713" cy="87788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1" name="Freeform 227"/>
            <p:cNvSpPr>
              <a:spLocks/>
            </p:cNvSpPr>
            <p:nvPr/>
          </p:nvSpPr>
          <p:spPr bwMode="auto">
            <a:xfrm>
              <a:off x="4448175" y="3598863"/>
              <a:ext cx="1892300" cy="757238"/>
            </a:xfrm>
            <a:custGeom>
              <a:avLst/>
              <a:gdLst/>
              <a:ahLst/>
              <a:cxnLst>
                <a:cxn ang="0">
                  <a:pos x="19" y="477"/>
                </a:cxn>
                <a:cxn ang="0">
                  <a:pos x="40" y="477"/>
                </a:cxn>
                <a:cxn ang="0">
                  <a:pos x="61" y="477"/>
                </a:cxn>
                <a:cxn ang="0">
                  <a:pos x="82" y="477"/>
                </a:cxn>
                <a:cxn ang="0">
                  <a:pos x="103" y="477"/>
                </a:cxn>
                <a:cxn ang="0">
                  <a:pos x="124" y="477"/>
                </a:cxn>
                <a:cxn ang="0">
                  <a:pos x="145" y="477"/>
                </a:cxn>
                <a:cxn ang="0">
                  <a:pos x="166" y="477"/>
                </a:cxn>
                <a:cxn ang="0">
                  <a:pos x="187" y="477"/>
                </a:cxn>
                <a:cxn ang="0">
                  <a:pos x="208" y="477"/>
                </a:cxn>
                <a:cxn ang="0">
                  <a:pos x="229" y="477"/>
                </a:cxn>
                <a:cxn ang="0">
                  <a:pos x="250" y="477"/>
                </a:cxn>
                <a:cxn ang="0">
                  <a:pos x="271" y="477"/>
                </a:cxn>
                <a:cxn ang="0">
                  <a:pos x="292" y="477"/>
                </a:cxn>
                <a:cxn ang="0">
                  <a:pos x="313" y="477"/>
                </a:cxn>
                <a:cxn ang="0">
                  <a:pos x="334" y="477"/>
                </a:cxn>
                <a:cxn ang="0">
                  <a:pos x="355" y="477"/>
                </a:cxn>
                <a:cxn ang="0">
                  <a:pos x="376" y="477"/>
                </a:cxn>
                <a:cxn ang="0">
                  <a:pos x="397" y="477"/>
                </a:cxn>
                <a:cxn ang="0">
                  <a:pos x="418" y="477"/>
                </a:cxn>
                <a:cxn ang="0">
                  <a:pos x="439" y="477"/>
                </a:cxn>
                <a:cxn ang="0">
                  <a:pos x="460" y="477"/>
                </a:cxn>
                <a:cxn ang="0">
                  <a:pos x="481" y="477"/>
                </a:cxn>
                <a:cxn ang="0">
                  <a:pos x="502" y="477"/>
                </a:cxn>
                <a:cxn ang="0">
                  <a:pos x="523" y="477"/>
                </a:cxn>
                <a:cxn ang="0">
                  <a:pos x="544" y="477"/>
                </a:cxn>
                <a:cxn ang="0">
                  <a:pos x="565" y="477"/>
                </a:cxn>
                <a:cxn ang="0">
                  <a:pos x="586" y="477"/>
                </a:cxn>
                <a:cxn ang="0">
                  <a:pos x="595" y="0"/>
                </a:cxn>
                <a:cxn ang="0">
                  <a:pos x="604" y="460"/>
                </a:cxn>
                <a:cxn ang="0">
                  <a:pos x="616" y="474"/>
                </a:cxn>
                <a:cxn ang="0">
                  <a:pos x="637" y="474"/>
                </a:cxn>
                <a:cxn ang="0">
                  <a:pos x="656" y="474"/>
                </a:cxn>
                <a:cxn ang="0">
                  <a:pos x="672" y="477"/>
                </a:cxn>
                <a:cxn ang="0">
                  <a:pos x="693" y="477"/>
                </a:cxn>
                <a:cxn ang="0">
                  <a:pos x="704" y="429"/>
                </a:cxn>
                <a:cxn ang="0">
                  <a:pos x="716" y="474"/>
                </a:cxn>
                <a:cxn ang="0">
                  <a:pos x="735" y="477"/>
                </a:cxn>
                <a:cxn ang="0">
                  <a:pos x="756" y="477"/>
                </a:cxn>
                <a:cxn ang="0">
                  <a:pos x="777" y="477"/>
                </a:cxn>
                <a:cxn ang="0">
                  <a:pos x="798" y="477"/>
                </a:cxn>
                <a:cxn ang="0">
                  <a:pos x="814" y="471"/>
                </a:cxn>
                <a:cxn ang="0">
                  <a:pos x="833" y="477"/>
                </a:cxn>
                <a:cxn ang="0">
                  <a:pos x="854" y="477"/>
                </a:cxn>
                <a:cxn ang="0">
                  <a:pos x="875" y="477"/>
                </a:cxn>
                <a:cxn ang="0">
                  <a:pos x="896" y="477"/>
                </a:cxn>
                <a:cxn ang="0">
                  <a:pos x="917" y="477"/>
                </a:cxn>
                <a:cxn ang="0">
                  <a:pos x="938" y="477"/>
                </a:cxn>
                <a:cxn ang="0">
                  <a:pos x="959" y="477"/>
                </a:cxn>
                <a:cxn ang="0">
                  <a:pos x="980" y="477"/>
                </a:cxn>
                <a:cxn ang="0">
                  <a:pos x="1001" y="477"/>
                </a:cxn>
                <a:cxn ang="0">
                  <a:pos x="1022" y="477"/>
                </a:cxn>
                <a:cxn ang="0">
                  <a:pos x="1043" y="477"/>
                </a:cxn>
                <a:cxn ang="0">
                  <a:pos x="1064" y="477"/>
                </a:cxn>
                <a:cxn ang="0">
                  <a:pos x="1085" y="477"/>
                </a:cxn>
                <a:cxn ang="0">
                  <a:pos x="1106" y="477"/>
                </a:cxn>
                <a:cxn ang="0">
                  <a:pos x="1127" y="477"/>
                </a:cxn>
                <a:cxn ang="0">
                  <a:pos x="1148" y="477"/>
                </a:cxn>
                <a:cxn ang="0">
                  <a:pos x="1169" y="477"/>
                </a:cxn>
                <a:cxn ang="0">
                  <a:pos x="1191" y="477"/>
                </a:cxn>
              </a:cxnLst>
              <a:rect l="0" t="0" r="r" b="b"/>
              <a:pathLst>
                <a:path w="1192" h="477">
                  <a:moveTo>
                    <a:pt x="0" y="477"/>
                  </a:moveTo>
                  <a:lnTo>
                    <a:pt x="1" y="477"/>
                  </a:lnTo>
                  <a:lnTo>
                    <a:pt x="3" y="477"/>
                  </a:lnTo>
                  <a:lnTo>
                    <a:pt x="5" y="477"/>
                  </a:lnTo>
                  <a:lnTo>
                    <a:pt x="7" y="477"/>
                  </a:lnTo>
                  <a:lnTo>
                    <a:pt x="8" y="477"/>
                  </a:lnTo>
                  <a:lnTo>
                    <a:pt x="10" y="477"/>
                  </a:lnTo>
                  <a:lnTo>
                    <a:pt x="12" y="477"/>
                  </a:lnTo>
                  <a:lnTo>
                    <a:pt x="14" y="477"/>
                  </a:lnTo>
                  <a:lnTo>
                    <a:pt x="15" y="477"/>
                  </a:lnTo>
                  <a:lnTo>
                    <a:pt x="17" y="477"/>
                  </a:lnTo>
                  <a:lnTo>
                    <a:pt x="19" y="477"/>
                  </a:lnTo>
                  <a:lnTo>
                    <a:pt x="21" y="477"/>
                  </a:lnTo>
                  <a:lnTo>
                    <a:pt x="22" y="477"/>
                  </a:lnTo>
                  <a:lnTo>
                    <a:pt x="24" y="477"/>
                  </a:lnTo>
                  <a:lnTo>
                    <a:pt x="26" y="477"/>
                  </a:lnTo>
                  <a:lnTo>
                    <a:pt x="28" y="477"/>
                  </a:lnTo>
                  <a:lnTo>
                    <a:pt x="29" y="477"/>
                  </a:lnTo>
                  <a:lnTo>
                    <a:pt x="31" y="477"/>
                  </a:lnTo>
                  <a:lnTo>
                    <a:pt x="33" y="477"/>
                  </a:lnTo>
                  <a:lnTo>
                    <a:pt x="35" y="477"/>
                  </a:lnTo>
                  <a:lnTo>
                    <a:pt x="36" y="477"/>
                  </a:lnTo>
                  <a:lnTo>
                    <a:pt x="38" y="477"/>
                  </a:lnTo>
                  <a:lnTo>
                    <a:pt x="40" y="477"/>
                  </a:lnTo>
                  <a:lnTo>
                    <a:pt x="42" y="477"/>
                  </a:lnTo>
                  <a:lnTo>
                    <a:pt x="43" y="477"/>
                  </a:lnTo>
                  <a:lnTo>
                    <a:pt x="45" y="477"/>
                  </a:lnTo>
                  <a:lnTo>
                    <a:pt x="47" y="477"/>
                  </a:lnTo>
                  <a:lnTo>
                    <a:pt x="49" y="477"/>
                  </a:lnTo>
                  <a:lnTo>
                    <a:pt x="50" y="477"/>
                  </a:lnTo>
                  <a:lnTo>
                    <a:pt x="52" y="477"/>
                  </a:lnTo>
                  <a:lnTo>
                    <a:pt x="54" y="477"/>
                  </a:lnTo>
                  <a:lnTo>
                    <a:pt x="56" y="477"/>
                  </a:lnTo>
                  <a:lnTo>
                    <a:pt x="57" y="477"/>
                  </a:lnTo>
                  <a:lnTo>
                    <a:pt x="59" y="477"/>
                  </a:lnTo>
                  <a:lnTo>
                    <a:pt x="61" y="477"/>
                  </a:lnTo>
                  <a:lnTo>
                    <a:pt x="63" y="477"/>
                  </a:lnTo>
                  <a:lnTo>
                    <a:pt x="64" y="477"/>
                  </a:lnTo>
                  <a:lnTo>
                    <a:pt x="66" y="477"/>
                  </a:lnTo>
                  <a:lnTo>
                    <a:pt x="68" y="477"/>
                  </a:lnTo>
                  <a:lnTo>
                    <a:pt x="70" y="477"/>
                  </a:lnTo>
                  <a:lnTo>
                    <a:pt x="71" y="477"/>
                  </a:lnTo>
                  <a:lnTo>
                    <a:pt x="73" y="477"/>
                  </a:lnTo>
                  <a:lnTo>
                    <a:pt x="75" y="477"/>
                  </a:lnTo>
                  <a:lnTo>
                    <a:pt x="77" y="477"/>
                  </a:lnTo>
                  <a:lnTo>
                    <a:pt x="78" y="477"/>
                  </a:lnTo>
                  <a:lnTo>
                    <a:pt x="80" y="477"/>
                  </a:lnTo>
                  <a:lnTo>
                    <a:pt x="82" y="477"/>
                  </a:lnTo>
                  <a:lnTo>
                    <a:pt x="84" y="477"/>
                  </a:lnTo>
                  <a:lnTo>
                    <a:pt x="85" y="477"/>
                  </a:lnTo>
                  <a:lnTo>
                    <a:pt x="87" y="477"/>
                  </a:lnTo>
                  <a:lnTo>
                    <a:pt x="89" y="477"/>
                  </a:lnTo>
                  <a:lnTo>
                    <a:pt x="91" y="477"/>
                  </a:lnTo>
                  <a:lnTo>
                    <a:pt x="92" y="477"/>
                  </a:lnTo>
                  <a:lnTo>
                    <a:pt x="94" y="477"/>
                  </a:lnTo>
                  <a:lnTo>
                    <a:pt x="96" y="477"/>
                  </a:lnTo>
                  <a:lnTo>
                    <a:pt x="98" y="477"/>
                  </a:lnTo>
                  <a:lnTo>
                    <a:pt x="99" y="477"/>
                  </a:lnTo>
                  <a:lnTo>
                    <a:pt x="101" y="477"/>
                  </a:lnTo>
                  <a:lnTo>
                    <a:pt x="103" y="477"/>
                  </a:lnTo>
                  <a:lnTo>
                    <a:pt x="105" y="477"/>
                  </a:lnTo>
                  <a:lnTo>
                    <a:pt x="106" y="477"/>
                  </a:lnTo>
                  <a:lnTo>
                    <a:pt x="108" y="477"/>
                  </a:lnTo>
                  <a:lnTo>
                    <a:pt x="110" y="477"/>
                  </a:lnTo>
                  <a:lnTo>
                    <a:pt x="112" y="477"/>
                  </a:lnTo>
                  <a:lnTo>
                    <a:pt x="113" y="477"/>
                  </a:lnTo>
                  <a:lnTo>
                    <a:pt x="115" y="477"/>
                  </a:lnTo>
                  <a:lnTo>
                    <a:pt x="117" y="477"/>
                  </a:lnTo>
                  <a:lnTo>
                    <a:pt x="119" y="477"/>
                  </a:lnTo>
                  <a:lnTo>
                    <a:pt x="120" y="477"/>
                  </a:lnTo>
                  <a:lnTo>
                    <a:pt x="122" y="477"/>
                  </a:lnTo>
                  <a:lnTo>
                    <a:pt x="124" y="477"/>
                  </a:lnTo>
                  <a:lnTo>
                    <a:pt x="126" y="477"/>
                  </a:lnTo>
                  <a:lnTo>
                    <a:pt x="127" y="477"/>
                  </a:lnTo>
                  <a:lnTo>
                    <a:pt x="129" y="477"/>
                  </a:lnTo>
                  <a:lnTo>
                    <a:pt x="131" y="477"/>
                  </a:lnTo>
                  <a:lnTo>
                    <a:pt x="133" y="477"/>
                  </a:lnTo>
                  <a:lnTo>
                    <a:pt x="134" y="477"/>
                  </a:lnTo>
                  <a:lnTo>
                    <a:pt x="136" y="477"/>
                  </a:lnTo>
                  <a:lnTo>
                    <a:pt x="138" y="477"/>
                  </a:lnTo>
                  <a:lnTo>
                    <a:pt x="140" y="477"/>
                  </a:lnTo>
                  <a:lnTo>
                    <a:pt x="141" y="477"/>
                  </a:lnTo>
                  <a:lnTo>
                    <a:pt x="143" y="477"/>
                  </a:lnTo>
                  <a:lnTo>
                    <a:pt x="145" y="477"/>
                  </a:lnTo>
                  <a:lnTo>
                    <a:pt x="147" y="477"/>
                  </a:lnTo>
                  <a:lnTo>
                    <a:pt x="148" y="477"/>
                  </a:lnTo>
                  <a:lnTo>
                    <a:pt x="150" y="477"/>
                  </a:lnTo>
                  <a:lnTo>
                    <a:pt x="152" y="477"/>
                  </a:lnTo>
                  <a:lnTo>
                    <a:pt x="154" y="477"/>
                  </a:lnTo>
                  <a:lnTo>
                    <a:pt x="155" y="477"/>
                  </a:lnTo>
                  <a:lnTo>
                    <a:pt x="157" y="477"/>
                  </a:lnTo>
                  <a:lnTo>
                    <a:pt x="159" y="477"/>
                  </a:lnTo>
                  <a:lnTo>
                    <a:pt x="161" y="477"/>
                  </a:lnTo>
                  <a:lnTo>
                    <a:pt x="162" y="477"/>
                  </a:lnTo>
                  <a:lnTo>
                    <a:pt x="164" y="477"/>
                  </a:lnTo>
                  <a:lnTo>
                    <a:pt x="166" y="477"/>
                  </a:lnTo>
                  <a:lnTo>
                    <a:pt x="168" y="477"/>
                  </a:lnTo>
                  <a:lnTo>
                    <a:pt x="169" y="477"/>
                  </a:lnTo>
                  <a:lnTo>
                    <a:pt x="171" y="477"/>
                  </a:lnTo>
                  <a:lnTo>
                    <a:pt x="173" y="477"/>
                  </a:lnTo>
                  <a:lnTo>
                    <a:pt x="175" y="477"/>
                  </a:lnTo>
                  <a:lnTo>
                    <a:pt x="176" y="477"/>
                  </a:lnTo>
                  <a:lnTo>
                    <a:pt x="178" y="477"/>
                  </a:lnTo>
                  <a:lnTo>
                    <a:pt x="180" y="477"/>
                  </a:lnTo>
                  <a:lnTo>
                    <a:pt x="182" y="477"/>
                  </a:lnTo>
                  <a:lnTo>
                    <a:pt x="183" y="477"/>
                  </a:lnTo>
                  <a:lnTo>
                    <a:pt x="185" y="477"/>
                  </a:lnTo>
                  <a:lnTo>
                    <a:pt x="187" y="477"/>
                  </a:lnTo>
                  <a:lnTo>
                    <a:pt x="189" y="477"/>
                  </a:lnTo>
                  <a:lnTo>
                    <a:pt x="190" y="477"/>
                  </a:lnTo>
                  <a:lnTo>
                    <a:pt x="192" y="477"/>
                  </a:lnTo>
                  <a:lnTo>
                    <a:pt x="194" y="477"/>
                  </a:lnTo>
                  <a:lnTo>
                    <a:pt x="196" y="477"/>
                  </a:lnTo>
                  <a:lnTo>
                    <a:pt x="197" y="477"/>
                  </a:lnTo>
                  <a:lnTo>
                    <a:pt x="199" y="477"/>
                  </a:lnTo>
                  <a:lnTo>
                    <a:pt x="201" y="477"/>
                  </a:lnTo>
                  <a:lnTo>
                    <a:pt x="203" y="477"/>
                  </a:lnTo>
                  <a:lnTo>
                    <a:pt x="204" y="477"/>
                  </a:lnTo>
                  <a:lnTo>
                    <a:pt x="206" y="477"/>
                  </a:lnTo>
                  <a:lnTo>
                    <a:pt x="208" y="477"/>
                  </a:lnTo>
                  <a:lnTo>
                    <a:pt x="210" y="477"/>
                  </a:lnTo>
                  <a:lnTo>
                    <a:pt x="211" y="477"/>
                  </a:lnTo>
                  <a:lnTo>
                    <a:pt x="213" y="477"/>
                  </a:lnTo>
                  <a:lnTo>
                    <a:pt x="215" y="477"/>
                  </a:lnTo>
                  <a:lnTo>
                    <a:pt x="217" y="477"/>
                  </a:lnTo>
                  <a:lnTo>
                    <a:pt x="219" y="477"/>
                  </a:lnTo>
                  <a:lnTo>
                    <a:pt x="220" y="477"/>
                  </a:lnTo>
                  <a:lnTo>
                    <a:pt x="222" y="477"/>
                  </a:lnTo>
                  <a:lnTo>
                    <a:pt x="224" y="477"/>
                  </a:lnTo>
                  <a:lnTo>
                    <a:pt x="226" y="477"/>
                  </a:lnTo>
                  <a:lnTo>
                    <a:pt x="227" y="477"/>
                  </a:lnTo>
                  <a:lnTo>
                    <a:pt x="229" y="477"/>
                  </a:lnTo>
                  <a:lnTo>
                    <a:pt x="231" y="477"/>
                  </a:lnTo>
                  <a:lnTo>
                    <a:pt x="233" y="477"/>
                  </a:lnTo>
                  <a:lnTo>
                    <a:pt x="234" y="477"/>
                  </a:lnTo>
                  <a:lnTo>
                    <a:pt x="236" y="477"/>
                  </a:lnTo>
                  <a:lnTo>
                    <a:pt x="238" y="477"/>
                  </a:lnTo>
                  <a:lnTo>
                    <a:pt x="240" y="477"/>
                  </a:lnTo>
                  <a:lnTo>
                    <a:pt x="241" y="477"/>
                  </a:lnTo>
                  <a:lnTo>
                    <a:pt x="243" y="477"/>
                  </a:lnTo>
                  <a:lnTo>
                    <a:pt x="245" y="477"/>
                  </a:lnTo>
                  <a:lnTo>
                    <a:pt x="247" y="477"/>
                  </a:lnTo>
                  <a:lnTo>
                    <a:pt x="248" y="477"/>
                  </a:lnTo>
                  <a:lnTo>
                    <a:pt x="250" y="477"/>
                  </a:lnTo>
                  <a:lnTo>
                    <a:pt x="252" y="477"/>
                  </a:lnTo>
                  <a:lnTo>
                    <a:pt x="254" y="477"/>
                  </a:lnTo>
                  <a:lnTo>
                    <a:pt x="255" y="477"/>
                  </a:lnTo>
                  <a:lnTo>
                    <a:pt x="257" y="477"/>
                  </a:lnTo>
                  <a:lnTo>
                    <a:pt x="259" y="477"/>
                  </a:lnTo>
                  <a:lnTo>
                    <a:pt x="261" y="477"/>
                  </a:lnTo>
                  <a:lnTo>
                    <a:pt x="262" y="477"/>
                  </a:lnTo>
                  <a:lnTo>
                    <a:pt x="264" y="477"/>
                  </a:lnTo>
                  <a:lnTo>
                    <a:pt x="266" y="477"/>
                  </a:lnTo>
                  <a:lnTo>
                    <a:pt x="268" y="477"/>
                  </a:lnTo>
                  <a:lnTo>
                    <a:pt x="269" y="477"/>
                  </a:lnTo>
                  <a:lnTo>
                    <a:pt x="271" y="477"/>
                  </a:lnTo>
                  <a:lnTo>
                    <a:pt x="273" y="477"/>
                  </a:lnTo>
                  <a:lnTo>
                    <a:pt x="275" y="477"/>
                  </a:lnTo>
                  <a:lnTo>
                    <a:pt x="276" y="477"/>
                  </a:lnTo>
                  <a:lnTo>
                    <a:pt x="278" y="477"/>
                  </a:lnTo>
                  <a:lnTo>
                    <a:pt x="280" y="477"/>
                  </a:lnTo>
                  <a:lnTo>
                    <a:pt x="282" y="477"/>
                  </a:lnTo>
                  <a:lnTo>
                    <a:pt x="283" y="477"/>
                  </a:lnTo>
                  <a:lnTo>
                    <a:pt x="285" y="477"/>
                  </a:lnTo>
                  <a:lnTo>
                    <a:pt x="287" y="477"/>
                  </a:lnTo>
                  <a:lnTo>
                    <a:pt x="289" y="477"/>
                  </a:lnTo>
                  <a:lnTo>
                    <a:pt x="290" y="477"/>
                  </a:lnTo>
                  <a:lnTo>
                    <a:pt x="292" y="477"/>
                  </a:lnTo>
                  <a:lnTo>
                    <a:pt x="294" y="477"/>
                  </a:lnTo>
                  <a:lnTo>
                    <a:pt x="296" y="477"/>
                  </a:lnTo>
                  <a:lnTo>
                    <a:pt x="297" y="477"/>
                  </a:lnTo>
                  <a:lnTo>
                    <a:pt x="299" y="477"/>
                  </a:lnTo>
                  <a:lnTo>
                    <a:pt x="301" y="477"/>
                  </a:lnTo>
                  <a:lnTo>
                    <a:pt x="303" y="477"/>
                  </a:lnTo>
                  <a:lnTo>
                    <a:pt x="304" y="477"/>
                  </a:lnTo>
                  <a:lnTo>
                    <a:pt x="306" y="477"/>
                  </a:lnTo>
                  <a:lnTo>
                    <a:pt x="308" y="477"/>
                  </a:lnTo>
                  <a:lnTo>
                    <a:pt x="310" y="477"/>
                  </a:lnTo>
                  <a:lnTo>
                    <a:pt x="311" y="477"/>
                  </a:lnTo>
                  <a:lnTo>
                    <a:pt x="313" y="477"/>
                  </a:lnTo>
                  <a:lnTo>
                    <a:pt x="315" y="477"/>
                  </a:lnTo>
                  <a:lnTo>
                    <a:pt x="317" y="477"/>
                  </a:lnTo>
                  <a:lnTo>
                    <a:pt x="318" y="477"/>
                  </a:lnTo>
                  <a:lnTo>
                    <a:pt x="320" y="477"/>
                  </a:lnTo>
                  <a:lnTo>
                    <a:pt x="322" y="477"/>
                  </a:lnTo>
                  <a:lnTo>
                    <a:pt x="324" y="477"/>
                  </a:lnTo>
                  <a:lnTo>
                    <a:pt x="325" y="477"/>
                  </a:lnTo>
                  <a:lnTo>
                    <a:pt x="327" y="477"/>
                  </a:lnTo>
                  <a:lnTo>
                    <a:pt x="329" y="477"/>
                  </a:lnTo>
                  <a:lnTo>
                    <a:pt x="331" y="477"/>
                  </a:lnTo>
                  <a:lnTo>
                    <a:pt x="332" y="477"/>
                  </a:lnTo>
                  <a:lnTo>
                    <a:pt x="334" y="477"/>
                  </a:lnTo>
                  <a:lnTo>
                    <a:pt x="336" y="477"/>
                  </a:lnTo>
                  <a:lnTo>
                    <a:pt x="338" y="477"/>
                  </a:lnTo>
                  <a:lnTo>
                    <a:pt x="339" y="477"/>
                  </a:lnTo>
                  <a:lnTo>
                    <a:pt x="341" y="477"/>
                  </a:lnTo>
                  <a:lnTo>
                    <a:pt x="343" y="477"/>
                  </a:lnTo>
                  <a:lnTo>
                    <a:pt x="345" y="477"/>
                  </a:lnTo>
                  <a:lnTo>
                    <a:pt x="346" y="477"/>
                  </a:lnTo>
                  <a:lnTo>
                    <a:pt x="348" y="477"/>
                  </a:lnTo>
                  <a:lnTo>
                    <a:pt x="350" y="477"/>
                  </a:lnTo>
                  <a:lnTo>
                    <a:pt x="352" y="477"/>
                  </a:lnTo>
                  <a:lnTo>
                    <a:pt x="353" y="477"/>
                  </a:lnTo>
                  <a:lnTo>
                    <a:pt x="355" y="477"/>
                  </a:lnTo>
                  <a:lnTo>
                    <a:pt x="357" y="477"/>
                  </a:lnTo>
                  <a:lnTo>
                    <a:pt x="359" y="477"/>
                  </a:lnTo>
                  <a:lnTo>
                    <a:pt x="360" y="477"/>
                  </a:lnTo>
                  <a:lnTo>
                    <a:pt x="362" y="477"/>
                  </a:lnTo>
                  <a:lnTo>
                    <a:pt x="364" y="477"/>
                  </a:lnTo>
                  <a:lnTo>
                    <a:pt x="366" y="477"/>
                  </a:lnTo>
                  <a:lnTo>
                    <a:pt x="367" y="477"/>
                  </a:lnTo>
                  <a:lnTo>
                    <a:pt x="369" y="477"/>
                  </a:lnTo>
                  <a:lnTo>
                    <a:pt x="371" y="477"/>
                  </a:lnTo>
                  <a:lnTo>
                    <a:pt x="373" y="477"/>
                  </a:lnTo>
                  <a:lnTo>
                    <a:pt x="374" y="477"/>
                  </a:lnTo>
                  <a:lnTo>
                    <a:pt x="376" y="477"/>
                  </a:lnTo>
                  <a:lnTo>
                    <a:pt x="378" y="477"/>
                  </a:lnTo>
                  <a:lnTo>
                    <a:pt x="380" y="477"/>
                  </a:lnTo>
                  <a:lnTo>
                    <a:pt x="381" y="477"/>
                  </a:lnTo>
                  <a:lnTo>
                    <a:pt x="383" y="477"/>
                  </a:lnTo>
                  <a:lnTo>
                    <a:pt x="385" y="477"/>
                  </a:lnTo>
                  <a:lnTo>
                    <a:pt x="387" y="477"/>
                  </a:lnTo>
                  <a:lnTo>
                    <a:pt x="388" y="477"/>
                  </a:lnTo>
                  <a:lnTo>
                    <a:pt x="390" y="477"/>
                  </a:lnTo>
                  <a:lnTo>
                    <a:pt x="392" y="477"/>
                  </a:lnTo>
                  <a:lnTo>
                    <a:pt x="394" y="477"/>
                  </a:lnTo>
                  <a:lnTo>
                    <a:pt x="395" y="477"/>
                  </a:lnTo>
                  <a:lnTo>
                    <a:pt x="397" y="477"/>
                  </a:lnTo>
                  <a:lnTo>
                    <a:pt x="399" y="477"/>
                  </a:lnTo>
                  <a:lnTo>
                    <a:pt x="401" y="477"/>
                  </a:lnTo>
                  <a:lnTo>
                    <a:pt x="402" y="477"/>
                  </a:lnTo>
                  <a:lnTo>
                    <a:pt x="404" y="477"/>
                  </a:lnTo>
                  <a:lnTo>
                    <a:pt x="406" y="477"/>
                  </a:lnTo>
                  <a:lnTo>
                    <a:pt x="408" y="477"/>
                  </a:lnTo>
                  <a:lnTo>
                    <a:pt x="409" y="477"/>
                  </a:lnTo>
                  <a:lnTo>
                    <a:pt x="411" y="477"/>
                  </a:lnTo>
                  <a:lnTo>
                    <a:pt x="413" y="477"/>
                  </a:lnTo>
                  <a:lnTo>
                    <a:pt x="415" y="477"/>
                  </a:lnTo>
                  <a:lnTo>
                    <a:pt x="416" y="477"/>
                  </a:lnTo>
                  <a:lnTo>
                    <a:pt x="418" y="477"/>
                  </a:lnTo>
                  <a:lnTo>
                    <a:pt x="420" y="477"/>
                  </a:lnTo>
                  <a:lnTo>
                    <a:pt x="422" y="477"/>
                  </a:lnTo>
                  <a:lnTo>
                    <a:pt x="423" y="477"/>
                  </a:lnTo>
                  <a:lnTo>
                    <a:pt x="425" y="477"/>
                  </a:lnTo>
                  <a:lnTo>
                    <a:pt x="427" y="477"/>
                  </a:lnTo>
                  <a:lnTo>
                    <a:pt x="429" y="477"/>
                  </a:lnTo>
                  <a:lnTo>
                    <a:pt x="430" y="477"/>
                  </a:lnTo>
                  <a:lnTo>
                    <a:pt x="432" y="477"/>
                  </a:lnTo>
                  <a:lnTo>
                    <a:pt x="434" y="477"/>
                  </a:lnTo>
                  <a:lnTo>
                    <a:pt x="436" y="477"/>
                  </a:lnTo>
                  <a:lnTo>
                    <a:pt x="437" y="477"/>
                  </a:lnTo>
                  <a:lnTo>
                    <a:pt x="439" y="477"/>
                  </a:lnTo>
                  <a:lnTo>
                    <a:pt x="441" y="477"/>
                  </a:lnTo>
                  <a:lnTo>
                    <a:pt x="443" y="477"/>
                  </a:lnTo>
                  <a:lnTo>
                    <a:pt x="444" y="477"/>
                  </a:lnTo>
                  <a:lnTo>
                    <a:pt x="446" y="477"/>
                  </a:lnTo>
                  <a:lnTo>
                    <a:pt x="448" y="477"/>
                  </a:lnTo>
                  <a:lnTo>
                    <a:pt x="450" y="477"/>
                  </a:lnTo>
                  <a:lnTo>
                    <a:pt x="451" y="477"/>
                  </a:lnTo>
                  <a:lnTo>
                    <a:pt x="453" y="477"/>
                  </a:lnTo>
                  <a:lnTo>
                    <a:pt x="455" y="477"/>
                  </a:lnTo>
                  <a:lnTo>
                    <a:pt x="457" y="477"/>
                  </a:lnTo>
                  <a:lnTo>
                    <a:pt x="458" y="477"/>
                  </a:lnTo>
                  <a:lnTo>
                    <a:pt x="460" y="477"/>
                  </a:lnTo>
                  <a:lnTo>
                    <a:pt x="462" y="477"/>
                  </a:lnTo>
                  <a:lnTo>
                    <a:pt x="464" y="477"/>
                  </a:lnTo>
                  <a:lnTo>
                    <a:pt x="465" y="477"/>
                  </a:lnTo>
                  <a:lnTo>
                    <a:pt x="467" y="477"/>
                  </a:lnTo>
                  <a:lnTo>
                    <a:pt x="469" y="477"/>
                  </a:lnTo>
                  <a:lnTo>
                    <a:pt x="471" y="477"/>
                  </a:lnTo>
                  <a:lnTo>
                    <a:pt x="472" y="477"/>
                  </a:lnTo>
                  <a:lnTo>
                    <a:pt x="474" y="477"/>
                  </a:lnTo>
                  <a:lnTo>
                    <a:pt x="476" y="477"/>
                  </a:lnTo>
                  <a:lnTo>
                    <a:pt x="478" y="477"/>
                  </a:lnTo>
                  <a:lnTo>
                    <a:pt x="479" y="477"/>
                  </a:lnTo>
                  <a:lnTo>
                    <a:pt x="481" y="477"/>
                  </a:lnTo>
                  <a:lnTo>
                    <a:pt x="483" y="477"/>
                  </a:lnTo>
                  <a:lnTo>
                    <a:pt x="485" y="477"/>
                  </a:lnTo>
                  <a:lnTo>
                    <a:pt x="486" y="477"/>
                  </a:lnTo>
                  <a:lnTo>
                    <a:pt x="488" y="477"/>
                  </a:lnTo>
                  <a:lnTo>
                    <a:pt x="490" y="477"/>
                  </a:lnTo>
                  <a:lnTo>
                    <a:pt x="492" y="477"/>
                  </a:lnTo>
                  <a:lnTo>
                    <a:pt x="493" y="477"/>
                  </a:lnTo>
                  <a:lnTo>
                    <a:pt x="495" y="477"/>
                  </a:lnTo>
                  <a:lnTo>
                    <a:pt x="497" y="477"/>
                  </a:lnTo>
                  <a:lnTo>
                    <a:pt x="499" y="477"/>
                  </a:lnTo>
                  <a:lnTo>
                    <a:pt x="500" y="477"/>
                  </a:lnTo>
                  <a:lnTo>
                    <a:pt x="502" y="477"/>
                  </a:lnTo>
                  <a:lnTo>
                    <a:pt x="504" y="477"/>
                  </a:lnTo>
                  <a:lnTo>
                    <a:pt x="506" y="477"/>
                  </a:lnTo>
                  <a:lnTo>
                    <a:pt x="507" y="477"/>
                  </a:lnTo>
                  <a:lnTo>
                    <a:pt x="509" y="477"/>
                  </a:lnTo>
                  <a:lnTo>
                    <a:pt x="511" y="477"/>
                  </a:lnTo>
                  <a:lnTo>
                    <a:pt x="513" y="477"/>
                  </a:lnTo>
                  <a:lnTo>
                    <a:pt x="514" y="477"/>
                  </a:lnTo>
                  <a:lnTo>
                    <a:pt x="516" y="477"/>
                  </a:lnTo>
                  <a:lnTo>
                    <a:pt x="518" y="477"/>
                  </a:lnTo>
                  <a:lnTo>
                    <a:pt x="520" y="477"/>
                  </a:lnTo>
                  <a:lnTo>
                    <a:pt x="521" y="477"/>
                  </a:lnTo>
                  <a:lnTo>
                    <a:pt x="523" y="477"/>
                  </a:lnTo>
                  <a:lnTo>
                    <a:pt x="525" y="477"/>
                  </a:lnTo>
                  <a:lnTo>
                    <a:pt x="527" y="477"/>
                  </a:lnTo>
                  <a:lnTo>
                    <a:pt x="528" y="477"/>
                  </a:lnTo>
                  <a:lnTo>
                    <a:pt x="530" y="477"/>
                  </a:lnTo>
                  <a:lnTo>
                    <a:pt x="532" y="477"/>
                  </a:lnTo>
                  <a:lnTo>
                    <a:pt x="534" y="477"/>
                  </a:lnTo>
                  <a:lnTo>
                    <a:pt x="535" y="477"/>
                  </a:lnTo>
                  <a:lnTo>
                    <a:pt x="537" y="477"/>
                  </a:lnTo>
                  <a:lnTo>
                    <a:pt x="539" y="477"/>
                  </a:lnTo>
                  <a:lnTo>
                    <a:pt x="541" y="477"/>
                  </a:lnTo>
                  <a:lnTo>
                    <a:pt x="543" y="477"/>
                  </a:lnTo>
                  <a:lnTo>
                    <a:pt x="544" y="477"/>
                  </a:lnTo>
                  <a:lnTo>
                    <a:pt x="546" y="477"/>
                  </a:lnTo>
                  <a:lnTo>
                    <a:pt x="548" y="477"/>
                  </a:lnTo>
                  <a:lnTo>
                    <a:pt x="550" y="477"/>
                  </a:lnTo>
                  <a:lnTo>
                    <a:pt x="551" y="477"/>
                  </a:lnTo>
                  <a:lnTo>
                    <a:pt x="553" y="477"/>
                  </a:lnTo>
                  <a:lnTo>
                    <a:pt x="555" y="477"/>
                  </a:lnTo>
                  <a:lnTo>
                    <a:pt x="557" y="477"/>
                  </a:lnTo>
                  <a:lnTo>
                    <a:pt x="558" y="477"/>
                  </a:lnTo>
                  <a:lnTo>
                    <a:pt x="560" y="477"/>
                  </a:lnTo>
                  <a:lnTo>
                    <a:pt x="562" y="477"/>
                  </a:lnTo>
                  <a:lnTo>
                    <a:pt x="564" y="477"/>
                  </a:lnTo>
                  <a:lnTo>
                    <a:pt x="565" y="477"/>
                  </a:lnTo>
                  <a:lnTo>
                    <a:pt x="567" y="477"/>
                  </a:lnTo>
                  <a:lnTo>
                    <a:pt x="569" y="477"/>
                  </a:lnTo>
                  <a:lnTo>
                    <a:pt x="571" y="477"/>
                  </a:lnTo>
                  <a:lnTo>
                    <a:pt x="572" y="477"/>
                  </a:lnTo>
                  <a:lnTo>
                    <a:pt x="574" y="477"/>
                  </a:lnTo>
                  <a:lnTo>
                    <a:pt x="576" y="477"/>
                  </a:lnTo>
                  <a:lnTo>
                    <a:pt x="578" y="477"/>
                  </a:lnTo>
                  <a:lnTo>
                    <a:pt x="579" y="477"/>
                  </a:lnTo>
                  <a:lnTo>
                    <a:pt x="581" y="477"/>
                  </a:lnTo>
                  <a:lnTo>
                    <a:pt x="583" y="477"/>
                  </a:lnTo>
                  <a:lnTo>
                    <a:pt x="585" y="477"/>
                  </a:lnTo>
                  <a:lnTo>
                    <a:pt x="586" y="477"/>
                  </a:lnTo>
                  <a:lnTo>
                    <a:pt x="588" y="477"/>
                  </a:lnTo>
                  <a:lnTo>
                    <a:pt x="590" y="477"/>
                  </a:lnTo>
                  <a:lnTo>
                    <a:pt x="592" y="477"/>
                  </a:lnTo>
                  <a:lnTo>
                    <a:pt x="592" y="474"/>
                  </a:lnTo>
                  <a:lnTo>
                    <a:pt x="592" y="477"/>
                  </a:lnTo>
                  <a:lnTo>
                    <a:pt x="592" y="474"/>
                  </a:lnTo>
                  <a:lnTo>
                    <a:pt x="593" y="441"/>
                  </a:lnTo>
                  <a:lnTo>
                    <a:pt x="593" y="306"/>
                  </a:lnTo>
                  <a:lnTo>
                    <a:pt x="593" y="441"/>
                  </a:lnTo>
                  <a:lnTo>
                    <a:pt x="593" y="306"/>
                  </a:lnTo>
                  <a:lnTo>
                    <a:pt x="595" y="106"/>
                  </a:lnTo>
                  <a:lnTo>
                    <a:pt x="595" y="0"/>
                  </a:lnTo>
                  <a:lnTo>
                    <a:pt x="595" y="106"/>
                  </a:lnTo>
                  <a:lnTo>
                    <a:pt x="595" y="0"/>
                  </a:lnTo>
                  <a:lnTo>
                    <a:pt x="597" y="39"/>
                  </a:lnTo>
                  <a:lnTo>
                    <a:pt x="597" y="143"/>
                  </a:lnTo>
                  <a:lnTo>
                    <a:pt x="599" y="244"/>
                  </a:lnTo>
                  <a:lnTo>
                    <a:pt x="599" y="317"/>
                  </a:lnTo>
                  <a:lnTo>
                    <a:pt x="600" y="365"/>
                  </a:lnTo>
                  <a:lnTo>
                    <a:pt x="600" y="398"/>
                  </a:lnTo>
                  <a:lnTo>
                    <a:pt x="602" y="421"/>
                  </a:lnTo>
                  <a:lnTo>
                    <a:pt x="602" y="446"/>
                  </a:lnTo>
                  <a:lnTo>
                    <a:pt x="604" y="455"/>
                  </a:lnTo>
                  <a:lnTo>
                    <a:pt x="604" y="460"/>
                  </a:lnTo>
                  <a:lnTo>
                    <a:pt x="606" y="463"/>
                  </a:lnTo>
                  <a:lnTo>
                    <a:pt x="607" y="466"/>
                  </a:lnTo>
                  <a:lnTo>
                    <a:pt x="609" y="466"/>
                  </a:lnTo>
                  <a:lnTo>
                    <a:pt x="609" y="469"/>
                  </a:lnTo>
                  <a:lnTo>
                    <a:pt x="611" y="471"/>
                  </a:lnTo>
                  <a:lnTo>
                    <a:pt x="611" y="474"/>
                  </a:lnTo>
                  <a:lnTo>
                    <a:pt x="613" y="474"/>
                  </a:lnTo>
                  <a:lnTo>
                    <a:pt x="613" y="471"/>
                  </a:lnTo>
                  <a:lnTo>
                    <a:pt x="613" y="474"/>
                  </a:lnTo>
                  <a:lnTo>
                    <a:pt x="613" y="471"/>
                  </a:lnTo>
                  <a:lnTo>
                    <a:pt x="614" y="474"/>
                  </a:lnTo>
                  <a:lnTo>
                    <a:pt x="616" y="474"/>
                  </a:lnTo>
                  <a:lnTo>
                    <a:pt x="618" y="474"/>
                  </a:lnTo>
                  <a:lnTo>
                    <a:pt x="620" y="474"/>
                  </a:lnTo>
                  <a:lnTo>
                    <a:pt x="621" y="474"/>
                  </a:lnTo>
                  <a:lnTo>
                    <a:pt x="623" y="474"/>
                  </a:lnTo>
                  <a:lnTo>
                    <a:pt x="625" y="474"/>
                  </a:lnTo>
                  <a:lnTo>
                    <a:pt x="627" y="474"/>
                  </a:lnTo>
                  <a:lnTo>
                    <a:pt x="628" y="474"/>
                  </a:lnTo>
                  <a:lnTo>
                    <a:pt x="630" y="474"/>
                  </a:lnTo>
                  <a:lnTo>
                    <a:pt x="632" y="474"/>
                  </a:lnTo>
                  <a:lnTo>
                    <a:pt x="634" y="474"/>
                  </a:lnTo>
                  <a:lnTo>
                    <a:pt x="635" y="474"/>
                  </a:lnTo>
                  <a:lnTo>
                    <a:pt x="637" y="474"/>
                  </a:lnTo>
                  <a:lnTo>
                    <a:pt x="639" y="474"/>
                  </a:lnTo>
                  <a:lnTo>
                    <a:pt x="641" y="474"/>
                  </a:lnTo>
                  <a:lnTo>
                    <a:pt x="642" y="474"/>
                  </a:lnTo>
                  <a:lnTo>
                    <a:pt x="644" y="474"/>
                  </a:lnTo>
                  <a:lnTo>
                    <a:pt x="646" y="474"/>
                  </a:lnTo>
                  <a:lnTo>
                    <a:pt x="648" y="474"/>
                  </a:lnTo>
                  <a:lnTo>
                    <a:pt x="649" y="474"/>
                  </a:lnTo>
                  <a:lnTo>
                    <a:pt x="651" y="477"/>
                  </a:lnTo>
                  <a:lnTo>
                    <a:pt x="653" y="477"/>
                  </a:lnTo>
                  <a:lnTo>
                    <a:pt x="655" y="477"/>
                  </a:lnTo>
                  <a:lnTo>
                    <a:pt x="656" y="477"/>
                  </a:lnTo>
                  <a:lnTo>
                    <a:pt x="656" y="474"/>
                  </a:lnTo>
                  <a:lnTo>
                    <a:pt x="656" y="477"/>
                  </a:lnTo>
                  <a:lnTo>
                    <a:pt x="656" y="474"/>
                  </a:lnTo>
                  <a:lnTo>
                    <a:pt x="658" y="477"/>
                  </a:lnTo>
                  <a:lnTo>
                    <a:pt x="660" y="477"/>
                  </a:lnTo>
                  <a:lnTo>
                    <a:pt x="662" y="477"/>
                  </a:lnTo>
                  <a:lnTo>
                    <a:pt x="663" y="474"/>
                  </a:lnTo>
                  <a:lnTo>
                    <a:pt x="663" y="477"/>
                  </a:lnTo>
                  <a:lnTo>
                    <a:pt x="665" y="477"/>
                  </a:lnTo>
                  <a:lnTo>
                    <a:pt x="667" y="477"/>
                  </a:lnTo>
                  <a:lnTo>
                    <a:pt x="669" y="477"/>
                  </a:lnTo>
                  <a:lnTo>
                    <a:pt x="670" y="477"/>
                  </a:lnTo>
                  <a:lnTo>
                    <a:pt x="672" y="477"/>
                  </a:lnTo>
                  <a:lnTo>
                    <a:pt x="674" y="477"/>
                  </a:lnTo>
                  <a:lnTo>
                    <a:pt x="676" y="477"/>
                  </a:lnTo>
                  <a:lnTo>
                    <a:pt x="677" y="477"/>
                  </a:lnTo>
                  <a:lnTo>
                    <a:pt x="679" y="477"/>
                  </a:lnTo>
                  <a:lnTo>
                    <a:pt x="681" y="477"/>
                  </a:lnTo>
                  <a:lnTo>
                    <a:pt x="683" y="477"/>
                  </a:lnTo>
                  <a:lnTo>
                    <a:pt x="684" y="477"/>
                  </a:lnTo>
                  <a:lnTo>
                    <a:pt x="686" y="477"/>
                  </a:lnTo>
                  <a:lnTo>
                    <a:pt x="688" y="477"/>
                  </a:lnTo>
                  <a:lnTo>
                    <a:pt x="690" y="477"/>
                  </a:lnTo>
                  <a:lnTo>
                    <a:pt x="691" y="477"/>
                  </a:lnTo>
                  <a:lnTo>
                    <a:pt x="693" y="477"/>
                  </a:lnTo>
                  <a:lnTo>
                    <a:pt x="695" y="477"/>
                  </a:lnTo>
                  <a:lnTo>
                    <a:pt x="697" y="477"/>
                  </a:lnTo>
                  <a:lnTo>
                    <a:pt x="698" y="477"/>
                  </a:lnTo>
                  <a:lnTo>
                    <a:pt x="700" y="477"/>
                  </a:lnTo>
                  <a:lnTo>
                    <a:pt x="700" y="474"/>
                  </a:lnTo>
                  <a:lnTo>
                    <a:pt x="700" y="477"/>
                  </a:lnTo>
                  <a:lnTo>
                    <a:pt x="700" y="474"/>
                  </a:lnTo>
                  <a:lnTo>
                    <a:pt x="702" y="463"/>
                  </a:lnTo>
                  <a:lnTo>
                    <a:pt x="702" y="441"/>
                  </a:lnTo>
                  <a:lnTo>
                    <a:pt x="702" y="463"/>
                  </a:lnTo>
                  <a:lnTo>
                    <a:pt x="702" y="441"/>
                  </a:lnTo>
                  <a:lnTo>
                    <a:pt x="704" y="429"/>
                  </a:lnTo>
                  <a:lnTo>
                    <a:pt x="704" y="432"/>
                  </a:lnTo>
                  <a:lnTo>
                    <a:pt x="705" y="443"/>
                  </a:lnTo>
                  <a:lnTo>
                    <a:pt x="705" y="455"/>
                  </a:lnTo>
                  <a:lnTo>
                    <a:pt x="707" y="460"/>
                  </a:lnTo>
                  <a:lnTo>
                    <a:pt x="707" y="466"/>
                  </a:lnTo>
                  <a:lnTo>
                    <a:pt x="709" y="469"/>
                  </a:lnTo>
                  <a:lnTo>
                    <a:pt x="709" y="471"/>
                  </a:lnTo>
                  <a:lnTo>
                    <a:pt x="711" y="471"/>
                  </a:lnTo>
                  <a:lnTo>
                    <a:pt x="711" y="474"/>
                  </a:lnTo>
                  <a:lnTo>
                    <a:pt x="712" y="474"/>
                  </a:lnTo>
                  <a:lnTo>
                    <a:pt x="714" y="474"/>
                  </a:lnTo>
                  <a:lnTo>
                    <a:pt x="716" y="474"/>
                  </a:lnTo>
                  <a:lnTo>
                    <a:pt x="718" y="474"/>
                  </a:lnTo>
                  <a:lnTo>
                    <a:pt x="718" y="477"/>
                  </a:lnTo>
                  <a:lnTo>
                    <a:pt x="719" y="477"/>
                  </a:lnTo>
                  <a:lnTo>
                    <a:pt x="721" y="477"/>
                  </a:lnTo>
                  <a:lnTo>
                    <a:pt x="723" y="477"/>
                  </a:lnTo>
                  <a:lnTo>
                    <a:pt x="725" y="477"/>
                  </a:lnTo>
                  <a:lnTo>
                    <a:pt x="726" y="477"/>
                  </a:lnTo>
                  <a:lnTo>
                    <a:pt x="728" y="477"/>
                  </a:lnTo>
                  <a:lnTo>
                    <a:pt x="730" y="477"/>
                  </a:lnTo>
                  <a:lnTo>
                    <a:pt x="732" y="477"/>
                  </a:lnTo>
                  <a:lnTo>
                    <a:pt x="733" y="477"/>
                  </a:lnTo>
                  <a:lnTo>
                    <a:pt x="735" y="477"/>
                  </a:lnTo>
                  <a:lnTo>
                    <a:pt x="737" y="477"/>
                  </a:lnTo>
                  <a:lnTo>
                    <a:pt x="739" y="477"/>
                  </a:lnTo>
                  <a:lnTo>
                    <a:pt x="740" y="477"/>
                  </a:lnTo>
                  <a:lnTo>
                    <a:pt x="742" y="477"/>
                  </a:lnTo>
                  <a:lnTo>
                    <a:pt x="744" y="477"/>
                  </a:lnTo>
                  <a:lnTo>
                    <a:pt x="746" y="477"/>
                  </a:lnTo>
                  <a:lnTo>
                    <a:pt x="747" y="477"/>
                  </a:lnTo>
                  <a:lnTo>
                    <a:pt x="749" y="477"/>
                  </a:lnTo>
                  <a:lnTo>
                    <a:pt x="751" y="477"/>
                  </a:lnTo>
                  <a:lnTo>
                    <a:pt x="753" y="477"/>
                  </a:lnTo>
                  <a:lnTo>
                    <a:pt x="754" y="477"/>
                  </a:lnTo>
                  <a:lnTo>
                    <a:pt x="756" y="477"/>
                  </a:lnTo>
                  <a:lnTo>
                    <a:pt x="758" y="477"/>
                  </a:lnTo>
                  <a:lnTo>
                    <a:pt x="760" y="477"/>
                  </a:lnTo>
                  <a:lnTo>
                    <a:pt x="761" y="477"/>
                  </a:lnTo>
                  <a:lnTo>
                    <a:pt x="763" y="477"/>
                  </a:lnTo>
                  <a:lnTo>
                    <a:pt x="765" y="477"/>
                  </a:lnTo>
                  <a:lnTo>
                    <a:pt x="767" y="477"/>
                  </a:lnTo>
                  <a:lnTo>
                    <a:pt x="768" y="477"/>
                  </a:lnTo>
                  <a:lnTo>
                    <a:pt x="770" y="477"/>
                  </a:lnTo>
                  <a:lnTo>
                    <a:pt x="772" y="477"/>
                  </a:lnTo>
                  <a:lnTo>
                    <a:pt x="774" y="477"/>
                  </a:lnTo>
                  <a:lnTo>
                    <a:pt x="775" y="477"/>
                  </a:lnTo>
                  <a:lnTo>
                    <a:pt x="777" y="477"/>
                  </a:lnTo>
                  <a:lnTo>
                    <a:pt x="779" y="477"/>
                  </a:lnTo>
                  <a:lnTo>
                    <a:pt x="781" y="477"/>
                  </a:lnTo>
                  <a:lnTo>
                    <a:pt x="782" y="477"/>
                  </a:lnTo>
                  <a:lnTo>
                    <a:pt x="784" y="477"/>
                  </a:lnTo>
                  <a:lnTo>
                    <a:pt x="786" y="477"/>
                  </a:lnTo>
                  <a:lnTo>
                    <a:pt x="788" y="477"/>
                  </a:lnTo>
                  <a:lnTo>
                    <a:pt x="789" y="477"/>
                  </a:lnTo>
                  <a:lnTo>
                    <a:pt x="791" y="477"/>
                  </a:lnTo>
                  <a:lnTo>
                    <a:pt x="793" y="477"/>
                  </a:lnTo>
                  <a:lnTo>
                    <a:pt x="795" y="477"/>
                  </a:lnTo>
                  <a:lnTo>
                    <a:pt x="796" y="477"/>
                  </a:lnTo>
                  <a:lnTo>
                    <a:pt x="798" y="477"/>
                  </a:lnTo>
                  <a:lnTo>
                    <a:pt x="800" y="477"/>
                  </a:lnTo>
                  <a:lnTo>
                    <a:pt x="802" y="477"/>
                  </a:lnTo>
                  <a:lnTo>
                    <a:pt x="803" y="477"/>
                  </a:lnTo>
                  <a:lnTo>
                    <a:pt x="805" y="477"/>
                  </a:lnTo>
                  <a:lnTo>
                    <a:pt x="807" y="477"/>
                  </a:lnTo>
                  <a:lnTo>
                    <a:pt x="809" y="477"/>
                  </a:lnTo>
                  <a:lnTo>
                    <a:pt x="810" y="474"/>
                  </a:lnTo>
                  <a:lnTo>
                    <a:pt x="810" y="471"/>
                  </a:lnTo>
                  <a:lnTo>
                    <a:pt x="810" y="474"/>
                  </a:lnTo>
                  <a:lnTo>
                    <a:pt x="810" y="471"/>
                  </a:lnTo>
                  <a:lnTo>
                    <a:pt x="812" y="471"/>
                  </a:lnTo>
                  <a:lnTo>
                    <a:pt x="814" y="471"/>
                  </a:lnTo>
                  <a:lnTo>
                    <a:pt x="814" y="474"/>
                  </a:lnTo>
                  <a:lnTo>
                    <a:pt x="816" y="474"/>
                  </a:lnTo>
                  <a:lnTo>
                    <a:pt x="817" y="477"/>
                  </a:lnTo>
                  <a:lnTo>
                    <a:pt x="819" y="477"/>
                  </a:lnTo>
                  <a:lnTo>
                    <a:pt x="821" y="477"/>
                  </a:lnTo>
                  <a:lnTo>
                    <a:pt x="823" y="477"/>
                  </a:lnTo>
                  <a:lnTo>
                    <a:pt x="824" y="477"/>
                  </a:lnTo>
                  <a:lnTo>
                    <a:pt x="826" y="477"/>
                  </a:lnTo>
                  <a:lnTo>
                    <a:pt x="828" y="477"/>
                  </a:lnTo>
                  <a:lnTo>
                    <a:pt x="830" y="477"/>
                  </a:lnTo>
                  <a:lnTo>
                    <a:pt x="831" y="477"/>
                  </a:lnTo>
                  <a:lnTo>
                    <a:pt x="833" y="477"/>
                  </a:lnTo>
                  <a:lnTo>
                    <a:pt x="835" y="477"/>
                  </a:lnTo>
                  <a:lnTo>
                    <a:pt x="837" y="477"/>
                  </a:lnTo>
                  <a:lnTo>
                    <a:pt x="838" y="477"/>
                  </a:lnTo>
                  <a:lnTo>
                    <a:pt x="840" y="477"/>
                  </a:lnTo>
                  <a:lnTo>
                    <a:pt x="842" y="477"/>
                  </a:lnTo>
                  <a:lnTo>
                    <a:pt x="844" y="477"/>
                  </a:lnTo>
                  <a:lnTo>
                    <a:pt x="845" y="477"/>
                  </a:lnTo>
                  <a:lnTo>
                    <a:pt x="847" y="477"/>
                  </a:lnTo>
                  <a:lnTo>
                    <a:pt x="849" y="477"/>
                  </a:lnTo>
                  <a:lnTo>
                    <a:pt x="851" y="477"/>
                  </a:lnTo>
                  <a:lnTo>
                    <a:pt x="852" y="477"/>
                  </a:lnTo>
                  <a:lnTo>
                    <a:pt x="854" y="477"/>
                  </a:lnTo>
                  <a:lnTo>
                    <a:pt x="856" y="477"/>
                  </a:lnTo>
                  <a:lnTo>
                    <a:pt x="858" y="477"/>
                  </a:lnTo>
                  <a:lnTo>
                    <a:pt x="860" y="477"/>
                  </a:lnTo>
                  <a:lnTo>
                    <a:pt x="861" y="477"/>
                  </a:lnTo>
                  <a:lnTo>
                    <a:pt x="863" y="477"/>
                  </a:lnTo>
                  <a:lnTo>
                    <a:pt x="865" y="477"/>
                  </a:lnTo>
                  <a:lnTo>
                    <a:pt x="867" y="477"/>
                  </a:lnTo>
                  <a:lnTo>
                    <a:pt x="868" y="477"/>
                  </a:lnTo>
                  <a:lnTo>
                    <a:pt x="870" y="477"/>
                  </a:lnTo>
                  <a:lnTo>
                    <a:pt x="872" y="477"/>
                  </a:lnTo>
                  <a:lnTo>
                    <a:pt x="874" y="477"/>
                  </a:lnTo>
                  <a:lnTo>
                    <a:pt x="875" y="477"/>
                  </a:lnTo>
                  <a:lnTo>
                    <a:pt x="877" y="477"/>
                  </a:lnTo>
                  <a:lnTo>
                    <a:pt x="879" y="477"/>
                  </a:lnTo>
                  <a:lnTo>
                    <a:pt x="881" y="477"/>
                  </a:lnTo>
                  <a:lnTo>
                    <a:pt x="882" y="477"/>
                  </a:lnTo>
                  <a:lnTo>
                    <a:pt x="884" y="477"/>
                  </a:lnTo>
                  <a:lnTo>
                    <a:pt x="886" y="477"/>
                  </a:lnTo>
                  <a:lnTo>
                    <a:pt x="888" y="477"/>
                  </a:lnTo>
                  <a:lnTo>
                    <a:pt x="889" y="477"/>
                  </a:lnTo>
                  <a:lnTo>
                    <a:pt x="891" y="477"/>
                  </a:lnTo>
                  <a:lnTo>
                    <a:pt x="893" y="477"/>
                  </a:lnTo>
                  <a:lnTo>
                    <a:pt x="895" y="477"/>
                  </a:lnTo>
                  <a:lnTo>
                    <a:pt x="896" y="477"/>
                  </a:lnTo>
                  <a:lnTo>
                    <a:pt x="898" y="477"/>
                  </a:lnTo>
                  <a:lnTo>
                    <a:pt x="900" y="477"/>
                  </a:lnTo>
                  <a:lnTo>
                    <a:pt x="902" y="477"/>
                  </a:lnTo>
                  <a:lnTo>
                    <a:pt x="903" y="477"/>
                  </a:lnTo>
                  <a:lnTo>
                    <a:pt x="905" y="477"/>
                  </a:lnTo>
                  <a:lnTo>
                    <a:pt x="907" y="477"/>
                  </a:lnTo>
                  <a:lnTo>
                    <a:pt x="909" y="477"/>
                  </a:lnTo>
                  <a:lnTo>
                    <a:pt x="910" y="477"/>
                  </a:lnTo>
                  <a:lnTo>
                    <a:pt x="912" y="477"/>
                  </a:lnTo>
                  <a:lnTo>
                    <a:pt x="914" y="477"/>
                  </a:lnTo>
                  <a:lnTo>
                    <a:pt x="916" y="477"/>
                  </a:lnTo>
                  <a:lnTo>
                    <a:pt x="917" y="477"/>
                  </a:lnTo>
                  <a:lnTo>
                    <a:pt x="919" y="477"/>
                  </a:lnTo>
                  <a:lnTo>
                    <a:pt x="921" y="477"/>
                  </a:lnTo>
                  <a:lnTo>
                    <a:pt x="923" y="477"/>
                  </a:lnTo>
                  <a:lnTo>
                    <a:pt x="924" y="477"/>
                  </a:lnTo>
                  <a:lnTo>
                    <a:pt x="926" y="477"/>
                  </a:lnTo>
                  <a:lnTo>
                    <a:pt x="928" y="477"/>
                  </a:lnTo>
                  <a:lnTo>
                    <a:pt x="930" y="477"/>
                  </a:lnTo>
                  <a:lnTo>
                    <a:pt x="931" y="477"/>
                  </a:lnTo>
                  <a:lnTo>
                    <a:pt x="933" y="477"/>
                  </a:lnTo>
                  <a:lnTo>
                    <a:pt x="935" y="477"/>
                  </a:lnTo>
                  <a:lnTo>
                    <a:pt x="937" y="477"/>
                  </a:lnTo>
                  <a:lnTo>
                    <a:pt x="938" y="477"/>
                  </a:lnTo>
                  <a:lnTo>
                    <a:pt x="940" y="477"/>
                  </a:lnTo>
                  <a:lnTo>
                    <a:pt x="942" y="477"/>
                  </a:lnTo>
                  <a:lnTo>
                    <a:pt x="944" y="477"/>
                  </a:lnTo>
                  <a:lnTo>
                    <a:pt x="945" y="477"/>
                  </a:lnTo>
                  <a:lnTo>
                    <a:pt x="947" y="477"/>
                  </a:lnTo>
                  <a:lnTo>
                    <a:pt x="949" y="477"/>
                  </a:lnTo>
                  <a:lnTo>
                    <a:pt x="951" y="477"/>
                  </a:lnTo>
                  <a:lnTo>
                    <a:pt x="952" y="477"/>
                  </a:lnTo>
                  <a:lnTo>
                    <a:pt x="954" y="477"/>
                  </a:lnTo>
                  <a:lnTo>
                    <a:pt x="956" y="477"/>
                  </a:lnTo>
                  <a:lnTo>
                    <a:pt x="958" y="477"/>
                  </a:lnTo>
                  <a:lnTo>
                    <a:pt x="959" y="477"/>
                  </a:lnTo>
                  <a:lnTo>
                    <a:pt x="961" y="477"/>
                  </a:lnTo>
                  <a:lnTo>
                    <a:pt x="963" y="477"/>
                  </a:lnTo>
                  <a:lnTo>
                    <a:pt x="965" y="477"/>
                  </a:lnTo>
                  <a:lnTo>
                    <a:pt x="966" y="477"/>
                  </a:lnTo>
                  <a:lnTo>
                    <a:pt x="968" y="477"/>
                  </a:lnTo>
                  <a:lnTo>
                    <a:pt x="970" y="477"/>
                  </a:lnTo>
                  <a:lnTo>
                    <a:pt x="972" y="477"/>
                  </a:lnTo>
                  <a:lnTo>
                    <a:pt x="973" y="477"/>
                  </a:lnTo>
                  <a:lnTo>
                    <a:pt x="975" y="477"/>
                  </a:lnTo>
                  <a:lnTo>
                    <a:pt x="977" y="477"/>
                  </a:lnTo>
                  <a:lnTo>
                    <a:pt x="979" y="477"/>
                  </a:lnTo>
                  <a:lnTo>
                    <a:pt x="980" y="477"/>
                  </a:lnTo>
                  <a:lnTo>
                    <a:pt x="982" y="477"/>
                  </a:lnTo>
                  <a:lnTo>
                    <a:pt x="984" y="477"/>
                  </a:lnTo>
                  <a:lnTo>
                    <a:pt x="986" y="477"/>
                  </a:lnTo>
                  <a:lnTo>
                    <a:pt x="987" y="477"/>
                  </a:lnTo>
                  <a:lnTo>
                    <a:pt x="989" y="477"/>
                  </a:lnTo>
                  <a:lnTo>
                    <a:pt x="991" y="477"/>
                  </a:lnTo>
                  <a:lnTo>
                    <a:pt x="993" y="477"/>
                  </a:lnTo>
                  <a:lnTo>
                    <a:pt x="994" y="477"/>
                  </a:lnTo>
                  <a:lnTo>
                    <a:pt x="996" y="477"/>
                  </a:lnTo>
                  <a:lnTo>
                    <a:pt x="998" y="477"/>
                  </a:lnTo>
                  <a:lnTo>
                    <a:pt x="1000" y="477"/>
                  </a:lnTo>
                  <a:lnTo>
                    <a:pt x="1001" y="477"/>
                  </a:lnTo>
                  <a:lnTo>
                    <a:pt x="1003" y="477"/>
                  </a:lnTo>
                  <a:lnTo>
                    <a:pt x="1005" y="477"/>
                  </a:lnTo>
                  <a:lnTo>
                    <a:pt x="1007" y="477"/>
                  </a:lnTo>
                  <a:lnTo>
                    <a:pt x="1008" y="477"/>
                  </a:lnTo>
                  <a:lnTo>
                    <a:pt x="1010" y="477"/>
                  </a:lnTo>
                  <a:lnTo>
                    <a:pt x="1012" y="477"/>
                  </a:lnTo>
                  <a:lnTo>
                    <a:pt x="1014" y="477"/>
                  </a:lnTo>
                  <a:lnTo>
                    <a:pt x="1015" y="477"/>
                  </a:lnTo>
                  <a:lnTo>
                    <a:pt x="1017" y="477"/>
                  </a:lnTo>
                  <a:lnTo>
                    <a:pt x="1019" y="477"/>
                  </a:lnTo>
                  <a:lnTo>
                    <a:pt x="1021" y="477"/>
                  </a:lnTo>
                  <a:lnTo>
                    <a:pt x="1022" y="477"/>
                  </a:lnTo>
                  <a:lnTo>
                    <a:pt x="1024" y="477"/>
                  </a:lnTo>
                  <a:lnTo>
                    <a:pt x="1026" y="477"/>
                  </a:lnTo>
                  <a:lnTo>
                    <a:pt x="1028" y="477"/>
                  </a:lnTo>
                  <a:lnTo>
                    <a:pt x="1029" y="477"/>
                  </a:lnTo>
                  <a:lnTo>
                    <a:pt x="1031" y="477"/>
                  </a:lnTo>
                  <a:lnTo>
                    <a:pt x="1033" y="477"/>
                  </a:lnTo>
                  <a:lnTo>
                    <a:pt x="1035" y="477"/>
                  </a:lnTo>
                  <a:lnTo>
                    <a:pt x="1036" y="477"/>
                  </a:lnTo>
                  <a:lnTo>
                    <a:pt x="1038" y="477"/>
                  </a:lnTo>
                  <a:lnTo>
                    <a:pt x="1040" y="477"/>
                  </a:lnTo>
                  <a:lnTo>
                    <a:pt x="1042" y="477"/>
                  </a:lnTo>
                  <a:lnTo>
                    <a:pt x="1043" y="477"/>
                  </a:lnTo>
                  <a:lnTo>
                    <a:pt x="1045" y="477"/>
                  </a:lnTo>
                  <a:lnTo>
                    <a:pt x="1047" y="477"/>
                  </a:lnTo>
                  <a:lnTo>
                    <a:pt x="1049" y="477"/>
                  </a:lnTo>
                  <a:lnTo>
                    <a:pt x="1050" y="477"/>
                  </a:lnTo>
                  <a:lnTo>
                    <a:pt x="1052" y="477"/>
                  </a:lnTo>
                  <a:lnTo>
                    <a:pt x="1054" y="477"/>
                  </a:lnTo>
                  <a:lnTo>
                    <a:pt x="1056" y="477"/>
                  </a:lnTo>
                  <a:lnTo>
                    <a:pt x="1057" y="477"/>
                  </a:lnTo>
                  <a:lnTo>
                    <a:pt x="1059" y="477"/>
                  </a:lnTo>
                  <a:lnTo>
                    <a:pt x="1061" y="477"/>
                  </a:lnTo>
                  <a:lnTo>
                    <a:pt x="1063" y="477"/>
                  </a:lnTo>
                  <a:lnTo>
                    <a:pt x="1064" y="477"/>
                  </a:lnTo>
                  <a:lnTo>
                    <a:pt x="1066" y="477"/>
                  </a:lnTo>
                  <a:lnTo>
                    <a:pt x="1068" y="477"/>
                  </a:lnTo>
                  <a:lnTo>
                    <a:pt x="1070" y="477"/>
                  </a:lnTo>
                  <a:lnTo>
                    <a:pt x="1071" y="477"/>
                  </a:lnTo>
                  <a:lnTo>
                    <a:pt x="1073" y="477"/>
                  </a:lnTo>
                  <a:lnTo>
                    <a:pt x="1075" y="477"/>
                  </a:lnTo>
                  <a:lnTo>
                    <a:pt x="1077" y="477"/>
                  </a:lnTo>
                  <a:lnTo>
                    <a:pt x="1078" y="477"/>
                  </a:lnTo>
                  <a:lnTo>
                    <a:pt x="1080" y="477"/>
                  </a:lnTo>
                  <a:lnTo>
                    <a:pt x="1082" y="477"/>
                  </a:lnTo>
                  <a:lnTo>
                    <a:pt x="1084" y="477"/>
                  </a:lnTo>
                  <a:lnTo>
                    <a:pt x="1085" y="477"/>
                  </a:lnTo>
                  <a:lnTo>
                    <a:pt x="1087" y="477"/>
                  </a:lnTo>
                  <a:lnTo>
                    <a:pt x="1089" y="477"/>
                  </a:lnTo>
                  <a:lnTo>
                    <a:pt x="1091" y="477"/>
                  </a:lnTo>
                  <a:lnTo>
                    <a:pt x="1092" y="477"/>
                  </a:lnTo>
                  <a:lnTo>
                    <a:pt x="1094" y="477"/>
                  </a:lnTo>
                  <a:lnTo>
                    <a:pt x="1096" y="477"/>
                  </a:lnTo>
                  <a:lnTo>
                    <a:pt x="1098" y="477"/>
                  </a:lnTo>
                  <a:lnTo>
                    <a:pt x="1099" y="477"/>
                  </a:lnTo>
                  <a:lnTo>
                    <a:pt x="1101" y="477"/>
                  </a:lnTo>
                  <a:lnTo>
                    <a:pt x="1103" y="477"/>
                  </a:lnTo>
                  <a:lnTo>
                    <a:pt x="1105" y="477"/>
                  </a:lnTo>
                  <a:lnTo>
                    <a:pt x="1106" y="477"/>
                  </a:lnTo>
                  <a:lnTo>
                    <a:pt x="1108" y="477"/>
                  </a:lnTo>
                  <a:lnTo>
                    <a:pt x="1110" y="477"/>
                  </a:lnTo>
                  <a:lnTo>
                    <a:pt x="1112" y="477"/>
                  </a:lnTo>
                  <a:lnTo>
                    <a:pt x="1113" y="477"/>
                  </a:lnTo>
                  <a:lnTo>
                    <a:pt x="1115" y="477"/>
                  </a:lnTo>
                  <a:lnTo>
                    <a:pt x="1117" y="477"/>
                  </a:lnTo>
                  <a:lnTo>
                    <a:pt x="1119" y="477"/>
                  </a:lnTo>
                  <a:lnTo>
                    <a:pt x="1120" y="477"/>
                  </a:lnTo>
                  <a:lnTo>
                    <a:pt x="1122" y="477"/>
                  </a:lnTo>
                  <a:lnTo>
                    <a:pt x="1124" y="477"/>
                  </a:lnTo>
                  <a:lnTo>
                    <a:pt x="1126" y="477"/>
                  </a:lnTo>
                  <a:lnTo>
                    <a:pt x="1127" y="477"/>
                  </a:lnTo>
                  <a:lnTo>
                    <a:pt x="1129" y="477"/>
                  </a:lnTo>
                  <a:lnTo>
                    <a:pt x="1131" y="477"/>
                  </a:lnTo>
                  <a:lnTo>
                    <a:pt x="1133" y="477"/>
                  </a:lnTo>
                  <a:lnTo>
                    <a:pt x="1134" y="477"/>
                  </a:lnTo>
                  <a:lnTo>
                    <a:pt x="1136" y="477"/>
                  </a:lnTo>
                  <a:lnTo>
                    <a:pt x="1138" y="477"/>
                  </a:lnTo>
                  <a:lnTo>
                    <a:pt x="1140" y="477"/>
                  </a:lnTo>
                  <a:lnTo>
                    <a:pt x="1141" y="477"/>
                  </a:lnTo>
                  <a:lnTo>
                    <a:pt x="1143" y="477"/>
                  </a:lnTo>
                  <a:lnTo>
                    <a:pt x="1145" y="477"/>
                  </a:lnTo>
                  <a:lnTo>
                    <a:pt x="1147" y="477"/>
                  </a:lnTo>
                  <a:lnTo>
                    <a:pt x="1148" y="477"/>
                  </a:lnTo>
                  <a:lnTo>
                    <a:pt x="1150" y="477"/>
                  </a:lnTo>
                  <a:lnTo>
                    <a:pt x="1152" y="477"/>
                  </a:lnTo>
                  <a:lnTo>
                    <a:pt x="1154" y="477"/>
                  </a:lnTo>
                  <a:lnTo>
                    <a:pt x="1155" y="477"/>
                  </a:lnTo>
                  <a:lnTo>
                    <a:pt x="1157" y="477"/>
                  </a:lnTo>
                  <a:lnTo>
                    <a:pt x="1159" y="477"/>
                  </a:lnTo>
                  <a:lnTo>
                    <a:pt x="1161" y="477"/>
                  </a:lnTo>
                  <a:lnTo>
                    <a:pt x="1162" y="477"/>
                  </a:lnTo>
                  <a:lnTo>
                    <a:pt x="1164" y="477"/>
                  </a:lnTo>
                  <a:lnTo>
                    <a:pt x="1166" y="477"/>
                  </a:lnTo>
                  <a:lnTo>
                    <a:pt x="1168" y="477"/>
                  </a:lnTo>
                  <a:lnTo>
                    <a:pt x="1169" y="477"/>
                  </a:lnTo>
                  <a:lnTo>
                    <a:pt x="1171" y="477"/>
                  </a:lnTo>
                  <a:lnTo>
                    <a:pt x="1173" y="477"/>
                  </a:lnTo>
                  <a:lnTo>
                    <a:pt x="1175" y="477"/>
                  </a:lnTo>
                  <a:lnTo>
                    <a:pt x="1176" y="477"/>
                  </a:lnTo>
                  <a:lnTo>
                    <a:pt x="1178" y="477"/>
                  </a:lnTo>
                  <a:lnTo>
                    <a:pt x="1180" y="477"/>
                  </a:lnTo>
                  <a:lnTo>
                    <a:pt x="1182" y="477"/>
                  </a:lnTo>
                  <a:lnTo>
                    <a:pt x="1184" y="477"/>
                  </a:lnTo>
                  <a:lnTo>
                    <a:pt x="1185" y="477"/>
                  </a:lnTo>
                  <a:lnTo>
                    <a:pt x="1187" y="477"/>
                  </a:lnTo>
                  <a:lnTo>
                    <a:pt x="1189" y="477"/>
                  </a:lnTo>
                  <a:lnTo>
                    <a:pt x="1191" y="477"/>
                  </a:lnTo>
                  <a:lnTo>
                    <a:pt x="1192" y="47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2" name="Rectangle 228"/>
            <p:cNvSpPr>
              <a:spLocks noChangeArrowheads="1"/>
            </p:cNvSpPr>
            <p:nvPr/>
          </p:nvSpPr>
          <p:spPr bwMode="auto">
            <a:xfrm>
              <a:off x="5094051" y="3469010"/>
              <a:ext cx="634789" cy="107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195.02986 [M-H]</a:t>
              </a:r>
              <a:r>
                <a:rPr kumimoji="0" lang="en-US" sz="700" b="0" i="0" u="none" strike="noStrike" cap="none" normalizeH="0" baseline="3000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-</a:t>
              </a:r>
              <a:endParaRPr kumimoji="0" lang="en-US" sz="7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253" name="Rectangle 229"/>
            <p:cNvSpPr>
              <a:spLocks noChangeArrowheads="1"/>
            </p:cNvSpPr>
            <p:nvPr/>
          </p:nvSpPr>
          <p:spPr bwMode="auto">
            <a:xfrm>
              <a:off x="5448300" y="4155251"/>
              <a:ext cx="381515" cy="107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196.03284</a:t>
              </a:r>
              <a:endParaRPr kumimoji="0" lang="en-US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254" name="Rectangle 230"/>
            <p:cNvSpPr>
              <a:spLocks noChangeArrowheads="1"/>
            </p:cNvSpPr>
            <p:nvPr/>
          </p:nvSpPr>
          <p:spPr bwMode="auto">
            <a:xfrm>
              <a:off x="5687034" y="4238739"/>
              <a:ext cx="381515" cy="107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197.96569</a:t>
              </a:r>
              <a:endParaRPr kumimoji="0" lang="en-US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257" name="Rectangle 233"/>
            <p:cNvSpPr>
              <a:spLocks noChangeArrowheads="1"/>
            </p:cNvSpPr>
            <p:nvPr/>
          </p:nvSpPr>
          <p:spPr bwMode="auto">
            <a:xfrm>
              <a:off x="4445000" y="3362528"/>
              <a:ext cx="1895475" cy="1008063"/>
            </a:xfrm>
            <a:prstGeom prst="rect">
              <a:avLst/>
            </a:prstGeom>
            <a:noFill/>
            <a:ln w="317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cxnSp>
          <p:nvCxnSpPr>
            <p:cNvPr id="241" name="Straight Arrow Connector 240"/>
            <p:cNvCxnSpPr/>
            <p:nvPr/>
          </p:nvCxnSpPr>
          <p:spPr>
            <a:xfrm flipH="1">
              <a:off x="3990975" y="4398530"/>
              <a:ext cx="431916" cy="478270"/>
            </a:xfrm>
            <a:prstGeom prst="straightConnector1">
              <a:avLst/>
            </a:prstGeom>
            <a:ln w="31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2" name="Rectangle 13"/>
            <p:cNvSpPr>
              <a:spLocks noChangeArrowheads="1"/>
            </p:cNvSpPr>
            <p:nvPr/>
          </p:nvSpPr>
          <p:spPr bwMode="auto">
            <a:xfrm>
              <a:off x="3470687" y="3609975"/>
              <a:ext cx="9203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900" dirty="0" err="1" smtClean="0"/>
                <a:t>Rt</a:t>
              </a:r>
              <a:r>
                <a:rPr lang="en-US" sz="900" dirty="0" smtClean="0"/>
                <a:t> = 5.99 min</a:t>
              </a:r>
              <a:endParaRPr lang="en-US" sz="900" dirty="0"/>
            </a:p>
          </p:txBody>
        </p:sp>
        <p:sp>
          <p:nvSpPr>
            <p:cNvPr id="243" name="Rectangle 13"/>
            <p:cNvSpPr>
              <a:spLocks noChangeArrowheads="1"/>
            </p:cNvSpPr>
            <p:nvPr/>
          </p:nvSpPr>
          <p:spPr bwMode="auto">
            <a:xfrm>
              <a:off x="3467100" y="933450"/>
              <a:ext cx="9203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900" dirty="0" err="1" smtClean="0"/>
                <a:t>Rt</a:t>
              </a:r>
              <a:r>
                <a:rPr lang="en-US" sz="900" dirty="0" smtClean="0"/>
                <a:t> = 5.99 min</a:t>
              </a:r>
              <a:endParaRPr lang="en-US" sz="900" dirty="0"/>
            </a:p>
          </p:txBody>
        </p:sp>
        <p:graphicFrame>
          <p:nvGraphicFramePr>
            <p:cNvPr id="244" name="Object 3"/>
            <p:cNvGraphicFramePr>
              <a:graphicFrameLocks noChangeAspect="1"/>
            </p:cNvGraphicFramePr>
            <p:nvPr/>
          </p:nvGraphicFramePr>
          <p:xfrm>
            <a:off x="2514600" y="3954463"/>
            <a:ext cx="852488" cy="11414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62" name="CS ChemDraw Drawing" r:id="rId3" imgW="1727716" imgH="2396800" progId="ChemDraw.Document.6.0">
                    <p:embed/>
                  </p:oleObj>
                </mc:Choice>
                <mc:Fallback>
                  <p:oleObj name="CS ChemDraw Drawing" r:id="rId3" imgW="1727716" imgH="2396800" progId="ChemDraw.Document.6.0">
                    <p:embed/>
                    <p:pic>
                      <p:nvPicPr>
                        <p:cNvPr id="0" name="Picture 2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14600" y="3954463"/>
                          <a:ext cx="852488" cy="11414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7" dir="2700000" algn="ctr" rotWithShape="0">
                                  <a:schemeClr val="bg2">
                                    <a:alpha val="74997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7" name="TextBox 86"/>
          <p:cNvSpPr txBox="1"/>
          <p:nvPr/>
        </p:nvSpPr>
        <p:spPr>
          <a:xfrm>
            <a:off x="4167207" y="6019800"/>
            <a:ext cx="1042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Figure S1</a:t>
            </a:r>
            <a:endParaRPr lang="en-US" dirty="0"/>
          </a:p>
        </p:txBody>
      </p:sp>
      <p:sp>
        <p:nvSpPr>
          <p:cNvPr id="88" name="TextBox 87"/>
          <p:cNvSpPr txBox="1"/>
          <p:nvPr/>
        </p:nvSpPr>
        <p:spPr>
          <a:xfrm>
            <a:off x="2095500" y="257175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91" name="TextBox 90"/>
          <p:cNvSpPr txBox="1"/>
          <p:nvPr/>
        </p:nvSpPr>
        <p:spPr>
          <a:xfrm>
            <a:off x="2095500" y="3000375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68</Words>
  <Application>Microsoft Macintosh PowerPoint</Application>
  <PresentationFormat>On-screen Show (4:3)</PresentationFormat>
  <Paragraphs>43</Paragraphs>
  <Slides>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CS ChemDraw Drawing</vt:lpstr>
      <vt:lpstr>PowerPoint Presentation</vt:lpstr>
    </vt:vector>
  </TitlesOfParts>
  <Company>Lawrence Berkeley National Lab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ageudes</dc:creator>
  <cp:lastModifiedBy>Dominique Loque</cp:lastModifiedBy>
  <cp:revision>10</cp:revision>
  <dcterms:created xsi:type="dcterms:W3CDTF">2012-12-20T19:23:40Z</dcterms:created>
  <dcterms:modified xsi:type="dcterms:W3CDTF">2013-05-24T22:47:14Z</dcterms:modified>
</cp:coreProperties>
</file>