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1" d="100"/>
          <a:sy n="91" d="100"/>
        </p:scale>
        <p:origin x="-7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C4C6A-5F4B-4703-816F-FD9D44F3748E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F0363-3E28-4556-B008-DE7B2BB248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F0363-3E28-4556-B008-DE7B2BB2486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74914" y="838200"/>
          <a:ext cx="7794171" cy="35204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24003"/>
                <a:gridCol w="1045028"/>
                <a:gridCol w="1045028"/>
                <a:gridCol w="1045028"/>
                <a:gridCol w="1045028"/>
                <a:gridCol w="1045028"/>
                <a:gridCol w="1045028"/>
              </a:tblGrid>
              <a:tr h="228600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Property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SMSM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DMSM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MMSM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LMSM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GMSM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SoMSM</a:t>
                      </a:r>
                      <a:endParaRPr lang="en-US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Initial surface tension (</a:t>
                      </a:r>
                      <a:r>
                        <a:rPr lang="en-US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mN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/m)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64.1 ± 1.6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64.5 ± 0.1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64.5 ± 1.6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64.1 ± 1.3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65.8 ± 1.3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64.2 ± 1.2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Final surface tension (</a:t>
                      </a:r>
                      <a:r>
                        <a:rPr lang="en-US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mN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/m)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30.0 ± 0.8</a:t>
                      </a:r>
                    </a:p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31.1 ± 0.2</a:t>
                      </a:r>
                    </a:p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35.7 ± 0.1</a:t>
                      </a:r>
                    </a:p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35.1 ± 0.5</a:t>
                      </a:r>
                    </a:p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35.3 ± 0.8</a:t>
                      </a:r>
                    </a:p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37.3 ± 0.4</a:t>
                      </a:r>
                    </a:p>
                    <a:p>
                      <a:pPr algn="ctr"/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CMC (mg/l)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80.0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smtClean="0">
                          <a:latin typeface="Times New Roman" pitchFamily="18" charset="0"/>
                          <a:cs typeface="Times New Roman" pitchFamily="18" charset="0"/>
                        </a:rPr>
                        <a:t>80.0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110.0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Final Biomass (mg/l)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826.4 ± 116.6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770.4± 87.6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629.9 ± 64.9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571.7± 87.2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726.8 ± 88.2</a:t>
                      </a:r>
                      <a:r>
                        <a:rPr lang="en-US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430.2 ± 68.83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Biosurfactant yield (mg/l)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640.8 ± 54.2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539.9 ± 40.4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304.3 ± 24.4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264.7 ± 31.5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369.6 ± 20.1 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172.7 ± 39.4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Productivity 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(mg/l/h)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10.6 ± 0.9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8.9 ± 0.6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5.1 ± 0.4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4.4 ± 0.5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6.6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± 0.1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2.9 ± 0.7 </a:t>
                      </a:r>
                      <a:endParaRPr lang="en-US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%EI</a:t>
                      </a:r>
                      <a:r>
                        <a:rPr lang="en-US" sz="12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(Kerosene)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66.0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60.0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52.0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48.0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32.0</a:t>
                      </a:r>
                      <a:endParaRPr lang="en-US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502920"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-sucrose minimal salt medium;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dextrose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minimal salt medium;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MMSM</a:t>
                      </a:r>
                      <a:r>
                        <a:rPr lang="en-US" sz="12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m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altose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minimal salt medium;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actose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minimal salt medium; 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glycerol minimal salt medium;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SoMSM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en-US" sz="120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en-US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orbitol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minimal salt medium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60960" marB="6096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62400" y="561201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Table 1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180</Words>
  <Application>Microsoft Office PowerPoint</Application>
  <PresentationFormat>On-screen Show (4:3)</PresentationFormat>
  <Paragraphs>60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Anil</dc:creator>
  <cp:lastModifiedBy>computer</cp:lastModifiedBy>
  <cp:revision>74</cp:revision>
  <dcterms:created xsi:type="dcterms:W3CDTF">2006-08-16T00:00:00Z</dcterms:created>
  <dcterms:modified xsi:type="dcterms:W3CDTF">2014-04-01T15:59:56Z</dcterms:modified>
</cp:coreProperties>
</file>