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>
    <p:restoredLeft sz="15620"/>
    <p:restoredTop sz="94660"/>
  </p:normalViewPr>
  <p:slideViewPr>
    <p:cSldViewPr>
      <p:cViewPr>
        <p:scale>
          <a:sx n="82" d="100"/>
          <a:sy n="82" d="100"/>
        </p:scale>
        <p:origin x="-5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3999B-EEEA-482A-9FF2-A5787959ADC2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E2A35-E9AC-4954-8DD1-06C37783E9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E2A35-E9AC-4954-8DD1-06C37783E91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38624" y="857250"/>
          <a:ext cx="7895776" cy="39090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235202"/>
                <a:gridCol w="943429"/>
                <a:gridCol w="943429"/>
                <a:gridCol w="943429"/>
                <a:gridCol w="943429"/>
                <a:gridCol w="943429"/>
                <a:gridCol w="943429"/>
              </a:tblGrid>
              <a:tr h="228600">
                <a:tc rowSpan="2"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Fungi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Minimum fungal growth  inhibition concentration 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(µg/ml)</a:t>
                      </a:r>
                      <a:endParaRPr lang="en-US" sz="12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8600">
                <a:tc vMerge="1">
                  <a:txBody>
                    <a:bodyPr/>
                    <a:lstStyle/>
                    <a:p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SMSM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DMSM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MMSM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LMSM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GMSM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SoMSM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F. </a:t>
                      </a:r>
                      <a:r>
                        <a:rPr lang="en-IN" sz="12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solani</a:t>
                      </a:r>
                      <a:r>
                        <a:rPr lang="en-IN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ATCC 36031</a:t>
                      </a:r>
                      <a:endParaRPr lang="en-IN" sz="1200" b="0" i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250.0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250.0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750.0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F.</a:t>
                      </a:r>
                      <a:r>
                        <a:rPr lang="en-IN" sz="1200" b="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1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oxysporum</a:t>
                      </a:r>
                      <a:r>
                        <a:rPr lang="en-IN" sz="1200" b="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MTCC</a:t>
                      </a:r>
                      <a:r>
                        <a:rPr lang="en-IN" sz="1200" b="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7229</a:t>
                      </a:r>
                      <a:r>
                        <a:rPr lang="en-IN" sz="1200" b="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IN" sz="12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C. </a:t>
                      </a:r>
                      <a:r>
                        <a:rPr lang="en-US" sz="12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cladosporoides</a:t>
                      </a:r>
                      <a:r>
                        <a:rPr lang="en-US" sz="12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ATCC 16022</a:t>
                      </a:r>
                      <a:endParaRPr lang="en-IN" sz="1200" b="0" i="1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S.</a:t>
                      </a:r>
                      <a:r>
                        <a:rPr lang="en-US" sz="12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acremonium</a:t>
                      </a:r>
                      <a:r>
                        <a:rPr lang="en-US" sz="12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en-US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ATCC 58636</a:t>
                      </a:r>
                      <a:endParaRPr lang="en-IN" sz="1200" b="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T.</a:t>
                      </a:r>
                      <a:r>
                        <a:rPr lang="en-IN" sz="1200" b="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rubrum</a:t>
                      </a:r>
                      <a:r>
                        <a:rPr lang="en-IN" sz="1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MTCC 296</a:t>
                      </a:r>
                      <a:endParaRPr lang="en-IN" sz="12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  <a:r>
                        <a:rPr lang="en-IN" sz="1200" b="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. </a:t>
                      </a:r>
                      <a:r>
                        <a:rPr lang="en-IN" sz="1200" b="0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gypseum</a:t>
                      </a:r>
                      <a:r>
                        <a:rPr lang="en-IN" sz="1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MTCC 4522</a:t>
                      </a:r>
                      <a:endParaRPr lang="en-IN" sz="12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A.</a:t>
                      </a:r>
                      <a:r>
                        <a:rPr lang="en-IN" sz="1200" b="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alternata</a:t>
                      </a:r>
                      <a:r>
                        <a:rPr lang="en-IN" sz="1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MTCC 2724</a:t>
                      </a:r>
                      <a:endParaRPr lang="en-IN" sz="12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IN" sz="1200" b="0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A. </a:t>
                      </a:r>
                      <a:r>
                        <a:rPr lang="en-IN" sz="1200" b="0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citri</a:t>
                      </a:r>
                      <a:r>
                        <a:rPr lang="en-IN" sz="1200" b="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sz="12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MTCC 4875</a:t>
                      </a:r>
                      <a:endParaRPr lang="en-IN" sz="12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750.0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02920">
                <a:tc gridSpan="7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SMSM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-sucrose minimal salt medium;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DMSM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dextrose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minimal salt medium;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MMSM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m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altose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minimal salt medium;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LMSM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actose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minimal salt medium;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GMSM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glycerol minimal salt medium;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SoMSM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orbitol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minimal salt medium</a:t>
                      </a:r>
                      <a:endParaRPr 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57600" y="561201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Table 4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139</Words>
  <Application>Microsoft Office PowerPoint</Application>
  <PresentationFormat>On-screen Show (4:3)</PresentationFormat>
  <Paragraphs>67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Anil</dc:creator>
  <cp:lastModifiedBy>computer</cp:lastModifiedBy>
  <cp:revision>30</cp:revision>
  <dcterms:created xsi:type="dcterms:W3CDTF">2006-08-16T00:00:00Z</dcterms:created>
  <dcterms:modified xsi:type="dcterms:W3CDTF">2014-04-01T16:01:32Z</dcterms:modified>
</cp:coreProperties>
</file>