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457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98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4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408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43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18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4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600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78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576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768F4-AE97-478B-B27D-F340BDA05E20}" type="datetimeFigureOut">
              <a:rPr lang="en-GB" smtClean="0"/>
              <a:t>13/10/2012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30061-F660-4188-AAF0-BC238038B9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6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9" y="492696"/>
            <a:ext cx="921530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4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White</dc:creator>
  <cp:lastModifiedBy>Nick White</cp:lastModifiedBy>
  <cp:revision>5</cp:revision>
  <dcterms:created xsi:type="dcterms:W3CDTF">2012-10-13T10:33:13Z</dcterms:created>
  <dcterms:modified xsi:type="dcterms:W3CDTF">2012-10-13T10:59:43Z</dcterms:modified>
</cp:coreProperties>
</file>