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40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22D62-0744-460E-AE45-6B5AECF88922}" type="datetimeFigureOut">
              <a:rPr lang="en-GB" smtClean="0"/>
              <a:t>01/10/2012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62E1D-A6AE-4E2A-81E4-D013AD65C7B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22D62-0744-460E-AE45-6B5AECF88922}" type="datetimeFigureOut">
              <a:rPr lang="en-GB" smtClean="0"/>
              <a:t>01/10/2012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62E1D-A6AE-4E2A-81E4-D013AD65C7B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22D62-0744-460E-AE45-6B5AECF88922}" type="datetimeFigureOut">
              <a:rPr lang="en-GB" smtClean="0"/>
              <a:t>01/10/2012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62E1D-A6AE-4E2A-81E4-D013AD65C7B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22D62-0744-460E-AE45-6B5AECF88922}" type="datetimeFigureOut">
              <a:rPr lang="en-GB" smtClean="0"/>
              <a:t>01/10/2012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62E1D-A6AE-4E2A-81E4-D013AD65C7B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22D62-0744-460E-AE45-6B5AECF88922}" type="datetimeFigureOut">
              <a:rPr lang="en-GB" smtClean="0"/>
              <a:t>01/10/2012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62E1D-A6AE-4E2A-81E4-D013AD65C7B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22D62-0744-460E-AE45-6B5AECF88922}" type="datetimeFigureOut">
              <a:rPr lang="en-GB" smtClean="0"/>
              <a:t>01/10/2012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62E1D-A6AE-4E2A-81E4-D013AD65C7B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22D62-0744-460E-AE45-6B5AECF88922}" type="datetimeFigureOut">
              <a:rPr lang="en-GB" smtClean="0"/>
              <a:t>01/10/2012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62E1D-A6AE-4E2A-81E4-D013AD65C7B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22D62-0744-460E-AE45-6B5AECF88922}" type="datetimeFigureOut">
              <a:rPr lang="en-GB" smtClean="0"/>
              <a:t>01/10/2012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62E1D-A6AE-4E2A-81E4-D013AD65C7B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22D62-0744-460E-AE45-6B5AECF88922}" type="datetimeFigureOut">
              <a:rPr lang="en-GB" smtClean="0"/>
              <a:t>01/10/2012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62E1D-A6AE-4E2A-81E4-D013AD65C7B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22D62-0744-460E-AE45-6B5AECF88922}" type="datetimeFigureOut">
              <a:rPr lang="en-GB" smtClean="0"/>
              <a:t>01/10/2012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62E1D-A6AE-4E2A-81E4-D013AD65C7B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22D62-0744-460E-AE45-6B5AECF88922}" type="datetimeFigureOut">
              <a:rPr lang="en-GB" smtClean="0"/>
              <a:t>01/10/2012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62E1D-A6AE-4E2A-81E4-D013AD65C7B4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F22D62-0744-460E-AE45-6B5AECF88922}" type="datetimeFigureOut">
              <a:rPr lang="en-GB" smtClean="0"/>
              <a:t>01/10/2012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162E1D-A6AE-4E2A-81E4-D013AD65C7B4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76672"/>
            <a:ext cx="8258284" cy="6046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6588224" y="0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419872" y="6237312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PPRday2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979712" y="69269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             AL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4788024" y="69269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      AS+AQ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7236296" y="620688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     AS+MQ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2051720" y="357301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       AS+SP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4572000" y="357301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  PIP+DHA</a:t>
            </a:r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11</Words>
  <Application>Microsoft Office PowerPoint</Application>
  <PresentationFormat>On-screen Show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kasia</dc:creator>
  <cp:lastModifiedBy>kasia</cp:lastModifiedBy>
  <cp:revision>2</cp:revision>
  <dcterms:created xsi:type="dcterms:W3CDTF">2012-10-01T22:54:38Z</dcterms:created>
  <dcterms:modified xsi:type="dcterms:W3CDTF">2012-10-01T22:56:47Z</dcterms:modified>
</cp:coreProperties>
</file>