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6" r:id="rId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70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vid M Brown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942" autoAdjust="0"/>
  </p:normalViewPr>
  <p:slideViewPr>
    <p:cSldViewPr>
      <p:cViewPr varScale="1">
        <p:scale>
          <a:sx n="96" d="100"/>
          <a:sy n="96" d="100"/>
        </p:scale>
        <p:origin x="414" y="78"/>
      </p:cViewPr>
      <p:guideLst>
        <p:guide orient="horz" pos="2160"/>
        <p:guide pos="47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 smtClean="0"/>
            </a:lvl1pPr>
          </a:lstStyle>
          <a:p>
            <a:pPr>
              <a:defRPr/>
            </a:pPr>
            <a:fld id="{6433CCD4-A311-4D7E-864D-52321A4C90FB}" type="datetimeFigureOut">
              <a:rPr lang="en-US"/>
              <a:pPr>
                <a:defRPr/>
              </a:pPr>
              <a:t>3/4/2013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 smtClean="0"/>
            </a:lvl1pPr>
          </a:lstStyle>
          <a:p>
            <a:pPr>
              <a:defRPr/>
            </a:pPr>
            <a:fld id="{23182125-8B1E-4644-B2D1-092B1363AC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19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0085A-4037-4029-8005-7389D00518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2E05C-436F-4DB0-8E95-95FD9B05C2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B1204-C039-4ABB-8ABA-0B9FCC10B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8C35FA-9546-463F-954E-C2C3703E1A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8A7C2-25CA-41D5-AE9E-1A5F0E347B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AB27D-61B5-40C1-AEE3-15E2FFEB9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0D737D-C3FA-4E55-B842-A1BF51494F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12529-0CAC-4E58-9D2E-4107E02665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2D2DC-0FC4-429E-A9CB-7054A4C9B3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B60543-3EAB-43AF-87E5-D2CD76CE73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5CED5-B3D5-471B-B444-4098883B60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E4C3F0E-9DBD-44C3-99C9-359C8488DA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3"/>
          <p:cNvSpPr>
            <a:spLocks noChangeShapeType="1"/>
          </p:cNvSpPr>
          <p:nvPr/>
        </p:nvSpPr>
        <p:spPr bwMode="auto">
          <a:xfrm>
            <a:off x="914400" y="4447417"/>
            <a:ext cx="655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59" name="Rectangle 4"/>
          <p:cNvSpPr>
            <a:spLocks noChangeArrowheads="1"/>
          </p:cNvSpPr>
          <p:nvPr/>
        </p:nvSpPr>
        <p:spPr bwMode="auto">
          <a:xfrm>
            <a:off x="4206875" y="4218817"/>
            <a:ext cx="822325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5029200" y="4218817"/>
            <a:ext cx="3656013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3908425" y="4218817"/>
            <a:ext cx="301625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Rectangle 7"/>
          <p:cNvSpPr>
            <a:spLocks noChangeArrowheads="1"/>
          </p:cNvSpPr>
          <p:nvPr/>
        </p:nvSpPr>
        <p:spPr bwMode="auto">
          <a:xfrm>
            <a:off x="692150" y="4218817"/>
            <a:ext cx="3217863" cy="2286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Line 8"/>
          <p:cNvSpPr>
            <a:spLocks noChangeShapeType="1"/>
          </p:cNvSpPr>
          <p:nvPr/>
        </p:nvSpPr>
        <p:spPr bwMode="auto">
          <a:xfrm flipH="1">
            <a:off x="685800" y="4676017"/>
            <a:ext cx="4419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4" name="Line 9"/>
          <p:cNvSpPr>
            <a:spLocks noChangeShapeType="1"/>
          </p:cNvSpPr>
          <p:nvPr/>
        </p:nvSpPr>
        <p:spPr bwMode="auto">
          <a:xfrm flipH="1">
            <a:off x="5029200" y="4909379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5" name="Text Box 10"/>
          <p:cNvSpPr txBox="1">
            <a:spLocks noChangeArrowheads="1"/>
          </p:cNvSpPr>
          <p:nvPr/>
        </p:nvSpPr>
        <p:spPr bwMode="auto">
          <a:xfrm>
            <a:off x="685800" y="4187067"/>
            <a:ext cx="80010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                              1014                                     96        271                                        1155</a:t>
            </a:r>
          </a:p>
        </p:txBody>
      </p:sp>
      <p:sp>
        <p:nvSpPr>
          <p:cNvPr id="19466" name="Text Box 11"/>
          <p:cNvSpPr txBox="1">
            <a:spLocks noChangeArrowheads="1"/>
          </p:cNvSpPr>
          <p:nvPr/>
        </p:nvSpPr>
        <p:spPr bwMode="auto">
          <a:xfrm>
            <a:off x="4114800" y="4475992"/>
            <a:ext cx="502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              </a:t>
            </a:r>
            <a:r>
              <a:rPr lang="en-US" sz="1400" b="1"/>
              <a:t>1400 nt Actin 4 regulatory sequence </a:t>
            </a:r>
          </a:p>
        </p:txBody>
      </p:sp>
      <p:sp>
        <p:nvSpPr>
          <p:cNvPr id="19467" name="Line 12"/>
          <p:cNvSpPr>
            <a:spLocks noChangeShapeType="1"/>
          </p:cNvSpPr>
          <p:nvPr/>
        </p:nvSpPr>
        <p:spPr bwMode="auto">
          <a:xfrm flipH="1">
            <a:off x="4267200" y="4909379"/>
            <a:ext cx="822325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8" name="Line 13"/>
          <p:cNvSpPr>
            <a:spLocks noChangeShapeType="1"/>
          </p:cNvSpPr>
          <p:nvPr/>
        </p:nvSpPr>
        <p:spPr bwMode="auto">
          <a:xfrm flipH="1">
            <a:off x="3948113" y="4909379"/>
            <a:ext cx="3016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9" name="Text Box 14"/>
          <p:cNvSpPr txBox="1">
            <a:spLocks noChangeArrowheads="1"/>
          </p:cNvSpPr>
          <p:nvPr/>
        </p:nvSpPr>
        <p:spPr bwMode="auto">
          <a:xfrm>
            <a:off x="6324600" y="4747454"/>
            <a:ext cx="2471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              </a:t>
            </a:r>
            <a:r>
              <a:rPr lang="en-US" sz="1400" b="1" dirty="0"/>
              <a:t>5’RACE product</a:t>
            </a:r>
            <a:r>
              <a:rPr lang="en-US" sz="1400" dirty="0"/>
              <a:t> </a:t>
            </a:r>
          </a:p>
        </p:txBody>
      </p:sp>
      <p:sp>
        <p:nvSpPr>
          <p:cNvPr id="19470" name="Line 15"/>
          <p:cNvSpPr>
            <a:spLocks noChangeShapeType="1"/>
          </p:cNvSpPr>
          <p:nvPr/>
        </p:nvSpPr>
        <p:spPr bwMode="auto">
          <a:xfrm flipV="1">
            <a:off x="5214938" y="399021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1" name="Text Box 16"/>
          <p:cNvSpPr txBox="1">
            <a:spLocks noChangeArrowheads="1"/>
          </p:cNvSpPr>
          <p:nvPr/>
        </p:nvSpPr>
        <p:spPr bwMode="auto">
          <a:xfrm>
            <a:off x="4981575" y="3756854"/>
            <a:ext cx="6858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ATG</a:t>
            </a:r>
          </a:p>
        </p:txBody>
      </p:sp>
      <p:sp>
        <p:nvSpPr>
          <p:cNvPr id="19472" name="Line 17"/>
          <p:cNvSpPr>
            <a:spLocks noChangeShapeType="1"/>
          </p:cNvSpPr>
          <p:nvPr/>
        </p:nvSpPr>
        <p:spPr bwMode="auto">
          <a:xfrm flipV="1">
            <a:off x="3910013" y="399021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3" name="Text Box 18"/>
          <p:cNvSpPr txBox="1">
            <a:spLocks noChangeArrowheads="1"/>
          </p:cNvSpPr>
          <p:nvPr/>
        </p:nvSpPr>
        <p:spPr bwMode="auto">
          <a:xfrm>
            <a:off x="3681413" y="3761617"/>
            <a:ext cx="685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TSS</a:t>
            </a:r>
          </a:p>
        </p:txBody>
      </p:sp>
      <p:sp>
        <p:nvSpPr>
          <p:cNvPr id="19474" name="Line 19"/>
          <p:cNvSpPr>
            <a:spLocks noChangeShapeType="1"/>
          </p:cNvSpPr>
          <p:nvPr/>
        </p:nvSpPr>
        <p:spPr bwMode="auto">
          <a:xfrm flipV="1">
            <a:off x="8686800" y="39949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Text Box 20"/>
          <p:cNvSpPr txBox="1">
            <a:spLocks noChangeArrowheads="1"/>
          </p:cNvSpPr>
          <p:nvPr/>
        </p:nvSpPr>
        <p:spPr bwMode="auto">
          <a:xfrm>
            <a:off x="8453438" y="4580767"/>
            <a:ext cx="6858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Stop</a:t>
            </a:r>
          </a:p>
        </p:txBody>
      </p:sp>
      <p:sp>
        <p:nvSpPr>
          <p:cNvPr id="19476" name="Line 21"/>
          <p:cNvSpPr>
            <a:spLocks noChangeShapeType="1"/>
          </p:cNvSpPr>
          <p:nvPr/>
        </p:nvSpPr>
        <p:spPr bwMode="auto">
          <a:xfrm>
            <a:off x="685800" y="3659388"/>
            <a:ext cx="800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7" name="Text Box 22"/>
          <p:cNvSpPr txBox="1">
            <a:spLocks noChangeArrowheads="1"/>
          </p:cNvSpPr>
          <p:nvPr/>
        </p:nvSpPr>
        <p:spPr bwMode="auto">
          <a:xfrm>
            <a:off x="79003" y="3646771"/>
            <a:ext cx="533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 smtClean="0"/>
              <a:t>B</a:t>
            </a:r>
            <a:endParaRPr lang="en-US" sz="4400" dirty="0"/>
          </a:p>
        </p:txBody>
      </p:sp>
      <p:sp>
        <p:nvSpPr>
          <p:cNvPr id="19478" name="Line 23"/>
          <p:cNvSpPr>
            <a:spLocks noChangeShapeType="1"/>
          </p:cNvSpPr>
          <p:nvPr/>
        </p:nvSpPr>
        <p:spPr bwMode="auto">
          <a:xfrm flipH="1">
            <a:off x="5029200" y="4918904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9" name="Line 24"/>
          <p:cNvSpPr>
            <a:spLocks noChangeShapeType="1"/>
          </p:cNvSpPr>
          <p:nvPr/>
        </p:nvSpPr>
        <p:spPr bwMode="auto">
          <a:xfrm flipH="1">
            <a:off x="4267200" y="4918904"/>
            <a:ext cx="822325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0" name="Line 25"/>
          <p:cNvSpPr>
            <a:spLocks noChangeShapeType="1"/>
          </p:cNvSpPr>
          <p:nvPr/>
        </p:nvSpPr>
        <p:spPr bwMode="auto">
          <a:xfrm flipH="1">
            <a:off x="3948113" y="4918904"/>
            <a:ext cx="3016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1" name="Text Box 26"/>
          <p:cNvSpPr txBox="1">
            <a:spLocks noChangeArrowheads="1"/>
          </p:cNvSpPr>
          <p:nvPr/>
        </p:nvSpPr>
        <p:spPr bwMode="auto">
          <a:xfrm>
            <a:off x="6338888" y="4976054"/>
            <a:ext cx="2346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dirty="0"/>
              <a:t>              </a:t>
            </a:r>
            <a:r>
              <a:rPr lang="en-US" sz="1400" b="1" dirty="0"/>
              <a:t>RT-PCR </a:t>
            </a:r>
            <a:r>
              <a:rPr lang="en-US" sz="1400" b="1" dirty="0" smtClean="0"/>
              <a:t>product</a:t>
            </a:r>
            <a:endParaRPr lang="en-US" sz="1400" b="1" dirty="0"/>
          </a:p>
        </p:txBody>
      </p:sp>
      <p:sp>
        <p:nvSpPr>
          <p:cNvPr id="19482" name="Line 27"/>
          <p:cNvSpPr>
            <a:spLocks noChangeShapeType="1"/>
          </p:cNvSpPr>
          <p:nvPr/>
        </p:nvSpPr>
        <p:spPr bwMode="auto">
          <a:xfrm flipH="1">
            <a:off x="5043488" y="5147504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3" name="Line 28"/>
          <p:cNvSpPr>
            <a:spLocks noChangeShapeType="1"/>
          </p:cNvSpPr>
          <p:nvPr/>
        </p:nvSpPr>
        <p:spPr bwMode="auto">
          <a:xfrm flipH="1">
            <a:off x="4281488" y="5147504"/>
            <a:ext cx="822325" cy="0"/>
          </a:xfrm>
          <a:prstGeom prst="line">
            <a:avLst/>
          </a:prstGeom>
          <a:noFill/>
          <a:ln w="3810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4" name="Line 29"/>
          <p:cNvSpPr>
            <a:spLocks noChangeShapeType="1"/>
          </p:cNvSpPr>
          <p:nvPr/>
        </p:nvSpPr>
        <p:spPr bwMode="auto">
          <a:xfrm flipH="1">
            <a:off x="4038600" y="5147504"/>
            <a:ext cx="2254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6" name="Line 37"/>
          <p:cNvSpPr>
            <a:spLocks noChangeShapeType="1"/>
          </p:cNvSpPr>
          <p:nvPr/>
        </p:nvSpPr>
        <p:spPr bwMode="auto">
          <a:xfrm>
            <a:off x="685800" y="5334000"/>
            <a:ext cx="800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7" name="Text Box 38"/>
          <p:cNvSpPr txBox="1">
            <a:spLocks noChangeArrowheads="1"/>
          </p:cNvSpPr>
          <p:nvPr/>
        </p:nvSpPr>
        <p:spPr bwMode="auto">
          <a:xfrm>
            <a:off x="1669985" y="5957888"/>
            <a:ext cx="1057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536 </a:t>
            </a:r>
            <a:r>
              <a:rPr lang="en-US" b="1" dirty="0" err="1"/>
              <a:t>nt</a:t>
            </a:r>
            <a:endParaRPr lang="en-US" b="1" dirty="0"/>
          </a:p>
        </p:txBody>
      </p:sp>
      <p:sp>
        <p:nvSpPr>
          <p:cNvPr id="292" name="Text Box 22"/>
          <p:cNvSpPr txBox="1">
            <a:spLocks noChangeArrowheads="1"/>
          </p:cNvSpPr>
          <p:nvPr/>
        </p:nvSpPr>
        <p:spPr bwMode="auto">
          <a:xfrm>
            <a:off x="79003" y="361522"/>
            <a:ext cx="533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 smtClean="0"/>
              <a:t>A</a:t>
            </a:r>
            <a:endParaRPr lang="en-US" sz="4400" dirty="0"/>
          </a:p>
        </p:txBody>
      </p:sp>
      <p:sp>
        <p:nvSpPr>
          <p:cNvPr id="293" name="Text Box 22"/>
          <p:cNvSpPr txBox="1">
            <a:spLocks noChangeArrowheads="1"/>
          </p:cNvSpPr>
          <p:nvPr/>
        </p:nvSpPr>
        <p:spPr bwMode="auto">
          <a:xfrm>
            <a:off x="79003" y="5346402"/>
            <a:ext cx="533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 smtClean="0"/>
              <a:t>C</a:t>
            </a:r>
            <a:endParaRPr lang="en-US" sz="4400" dirty="0"/>
          </a:p>
        </p:txBody>
      </p:sp>
      <p:sp>
        <p:nvSpPr>
          <p:cNvPr id="294" name="TextBox 293"/>
          <p:cNvSpPr txBox="1"/>
          <p:nvPr/>
        </p:nvSpPr>
        <p:spPr>
          <a:xfrm>
            <a:off x="0" y="0"/>
            <a:ext cx="7665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Figure S1</a:t>
            </a:r>
            <a:endParaRPr lang="en-US" sz="1000" b="1" dirty="0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5289360"/>
            <a:ext cx="5203826" cy="148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03" y="261179"/>
            <a:ext cx="8568062" cy="3385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28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Default Design</vt:lpstr>
      <vt:lpstr>PowerPoint Presentation</vt:lpstr>
    </vt:vector>
  </TitlesOfParts>
  <Company>UC Irvine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omarinot</dc:creator>
  <cp:lastModifiedBy>Anthony James</cp:lastModifiedBy>
  <cp:revision>35</cp:revision>
  <cp:lastPrinted>2013-03-04T20:23:55Z</cp:lastPrinted>
  <dcterms:created xsi:type="dcterms:W3CDTF">2012-04-17T01:21:32Z</dcterms:created>
  <dcterms:modified xsi:type="dcterms:W3CDTF">2013-03-04T23:07:53Z</dcterms:modified>
</cp:coreProperties>
</file>