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7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M Brown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42" autoAdjust="0"/>
  </p:normalViewPr>
  <p:slideViewPr>
    <p:cSldViewPr>
      <p:cViewPr varScale="1">
        <p:scale>
          <a:sx n="96" d="100"/>
          <a:sy n="96" d="100"/>
        </p:scale>
        <p:origin x="414" y="78"/>
      </p:cViewPr>
      <p:guideLst>
        <p:guide orient="horz" pos="2160"/>
        <p:guide pos="47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 smtClean="0"/>
            </a:lvl1pPr>
          </a:lstStyle>
          <a:p>
            <a:pPr>
              <a:defRPr/>
            </a:pPr>
            <a:fld id="{6433CCD4-A311-4D7E-864D-52321A4C90FB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23182125-8B1E-4644-B2D1-092B1363A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3B2DE2-4504-4886-A56A-5836D84BBC04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74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0085A-4037-4029-8005-7389D0051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2E05C-436F-4DB0-8E95-95FD9B05C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B1204-C039-4ABB-8ABA-0B9FCC10B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C35FA-9546-463F-954E-C2C3703E1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8A7C2-25CA-41D5-AE9E-1A5F0E347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AB27D-61B5-40C1-AEE3-15E2FFEB9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D737D-C3FA-4E55-B842-A1BF51494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12529-0CAC-4E58-9D2E-4107E0266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2D2DC-0FC4-429E-A9CB-7054A4C9B3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60543-3EAB-43AF-87E5-D2CD76CE7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5CED5-B3D5-471B-B444-4098883B6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E4C3F0E-9DBD-44C3-99C9-359C8488D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28638"/>
            <a:ext cx="3886200" cy="290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531813"/>
            <a:ext cx="3876675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35052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685800" y="3135313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DAa-3</a:t>
            </a: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3422650" y="6110288"/>
            <a:ext cx="23050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DAa-3/E1</a:t>
            </a:r>
          </a:p>
        </p:txBody>
      </p:sp>
      <p:sp>
        <p:nvSpPr>
          <p:cNvPr id="20486" name="Line 13"/>
          <p:cNvSpPr>
            <a:spLocks noChangeShapeType="1"/>
          </p:cNvSpPr>
          <p:nvPr/>
        </p:nvSpPr>
        <p:spPr bwMode="auto">
          <a:xfrm flipH="1">
            <a:off x="5257800" y="1770063"/>
            <a:ext cx="60960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Line 16"/>
          <p:cNvSpPr>
            <a:spLocks noChangeShapeType="1"/>
          </p:cNvSpPr>
          <p:nvPr/>
        </p:nvSpPr>
        <p:spPr bwMode="auto">
          <a:xfrm>
            <a:off x="1066800" y="1752600"/>
            <a:ext cx="457200" cy="365125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4733925" y="3135313"/>
            <a:ext cx="1371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E-1</a:t>
            </a:r>
          </a:p>
        </p:txBody>
      </p:sp>
      <p:sp>
        <p:nvSpPr>
          <p:cNvPr id="20489" name="Line 19"/>
          <p:cNvSpPr>
            <a:spLocks noChangeShapeType="1"/>
          </p:cNvSpPr>
          <p:nvPr/>
        </p:nvSpPr>
        <p:spPr bwMode="auto">
          <a:xfrm flipH="1">
            <a:off x="4495800" y="4953000"/>
            <a:ext cx="609600" cy="2286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Line 20"/>
          <p:cNvSpPr>
            <a:spLocks noChangeShapeType="1"/>
          </p:cNvSpPr>
          <p:nvPr/>
        </p:nvSpPr>
        <p:spPr bwMode="auto">
          <a:xfrm flipH="1" flipV="1">
            <a:off x="4648200" y="4530725"/>
            <a:ext cx="533400" cy="269875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1" name="Line 22"/>
          <p:cNvSpPr>
            <a:spLocks noChangeShapeType="1"/>
          </p:cNvSpPr>
          <p:nvPr/>
        </p:nvSpPr>
        <p:spPr bwMode="auto">
          <a:xfrm flipV="1">
            <a:off x="4724400" y="4038600"/>
            <a:ext cx="0" cy="3048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Text Box 23"/>
          <p:cNvSpPr txBox="1">
            <a:spLocks noChangeArrowheads="1"/>
          </p:cNvSpPr>
          <p:nvPr/>
        </p:nvSpPr>
        <p:spPr bwMode="auto">
          <a:xfrm>
            <a:off x="2590800" y="31353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WT</a:t>
            </a:r>
          </a:p>
        </p:txBody>
      </p:sp>
      <p:sp>
        <p:nvSpPr>
          <p:cNvPr id="20493" name="Text Box 24"/>
          <p:cNvSpPr txBox="1">
            <a:spLocks noChangeArrowheads="1"/>
          </p:cNvSpPr>
          <p:nvPr/>
        </p:nvSpPr>
        <p:spPr bwMode="auto">
          <a:xfrm>
            <a:off x="6629400" y="31353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WT</a:t>
            </a:r>
          </a:p>
        </p:txBody>
      </p:sp>
      <p:sp>
        <p:nvSpPr>
          <p:cNvPr id="20494" name="Line 25"/>
          <p:cNvSpPr>
            <a:spLocks noChangeShapeType="1"/>
          </p:cNvSpPr>
          <p:nvPr/>
        </p:nvSpPr>
        <p:spPr bwMode="auto">
          <a:xfrm flipH="1">
            <a:off x="5562600" y="1770063"/>
            <a:ext cx="304800" cy="4572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Line 26"/>
          <p:cNvSpPr>
            <a:spLocks noChangeShapeType="1"/>
          </p:cNvSpPr>
          <p:nvPr/>
        </p:nvSpPr>
        <p:spPr bwMode="auto">
          <a:xfrm flipH="1" flipV="1">
            <a:off x="4545013" y="4079875"/>
            <a:ext cx="188912" cy="27305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Text Box 27"/>
          <p:cNvSpPr txBox="1">
            <a:spLocks noChangeArrowheads="1"/>
          </p:cNvSpPr>
          <p:nvPr/>
        </p:nvSpPr>
        <p:spPr bwMode="auto">
          <a:xfrm>
            <a:off x="685800" y="542925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20497" name="Text Box 28"/>
          <p:cNvSpPr txBox="1">
            <a:spLocks noChangeArrowheads="1"/>
          </p:cNvSpPr>
          <p:nvPr/>
        </p:nvSpPr>
        <p:spPr bwMode="auto">
          <a:xfrm>
            <a:off x="4733925" y="542925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B</a:t>
            </a:r>
          </a:p>
        </p:txBody>
      </p:sp>
      <p:sp>
        <p:nvSpPr>
          <p:cNvPr id="20498" name="Text Box 29"/>
          <p:cNvSpPr txBox="1">
            <a:spLocks noChangeArrowheads="1"/>
          </p:cNvSpPr>
          <p:nvPr/>
        </p:nvSpPr>
        <p:spPr bwMode="auto">
          <a:xfrm>
            <a:off x="2667000" y="3514725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C</a:t>
            </a:r>
          </a:p>
        </p:txBody>
      </p:sp>
      <p:sp>
        <p:nvSpPr>
          <p:cNvPr id="20499" name="Line 16"/>
          <p:cNvSpPr>
            <a:spLocks noChangeShapeType="1"/>
          </p:cNvSpPr>
          <p:nvPr/>
        </p:nvSpPr>
        <p:spPr bwMode="auto">
          <a:xfrm flipV="1">
            <a:off x="1066800" y="1600200"/>
            <a:ext cx="609600" cy="762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0" y="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Figure S2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11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PowerPoint Presentation</vt:lpstr>
    </vt:vector>
  </TitlesOfParts>
  <Company>UC Irvine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omarinot</dc:creator>
  <cp:lastModifiedBy>Anthony James</cp:lastModifiedBy>
  <cp:revision>35</cp:revision>
  <cp:lastPrinted>2013-03-04T20:23:55Z</cp:lastPrinted>
  <dcterms:created xsi:type="dcterms:W3CDTF">2012-04-17T01:21:32Z</dcterms:created>
  <dcterms:modified xsi:type="dcterms:W3CDTF">2013-03-04T23:08:35Z</dcterms:modified>
</cp:coreProperties>
</file>