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62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798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701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774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724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025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089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456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664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1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6337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951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793AC-2FEC-4CDA-B6ED-1B12D74DE431}" type="datetimeFigureOut">
              <a:rPr lang="en-US" smtClean="0"/>
              <a:pPr/>
              <a:t>11/16/2012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BE042-8370-481B-95FE-12F7FB7E2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639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143000"/>
            <a:ext cx="5003829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08813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The University of North Carolina at Chapel 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Lindsey</dc:creator>
  <cp:lastModifiedBy>Lindsey</cp:lastModifiedBy>
  <cp:revision>4</cp:revision>
  <dcterms:created xsi:type="dcterms:W3CDTF">2012-11-12T15:16:48Z</dcterms:created>
  <dcterms:modified xsi:type="dcterms:W3CDTF">2012-11-16T21:20:53Z</dcterms:modified>
</cp:coreProperties>
</file>