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46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67F8DB-AF87-4373-9047-7930A70D6E76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0842A-660F-4098-B914-CCEF831C1B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157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CB6509-5673-4C60-B25D-1A20B4CAD147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2BD3E-B509-4830-A57D-CE4530C02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7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BC1211-8CE4-4293-BD05-80A1C7D55844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86D6F-CC43-4849-8A17-FB0D3069FE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93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9CA1F6-576A-4CFC-B203-E3C89EEEDFBA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BA1FD0-1020-4E74-B0B7-F588C75024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03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32DD92-9907-4B40-A8CB-E1D2C339020D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C2594-4F3A-4F46-83D8-85436102E3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32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CA7766-2EC3-4AB2-970B-669F80398116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78B81E-D2B3-4E2A-A405-1589759BA2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28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61BD9A-1A3B-4B1F-87C9-1FCB7EACC9D2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BB0AF-0EB6-47CB-A792-76ECA175B2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51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55C2CB-484E-4420-B78A-A9316F718867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7FFF3-0B4C-45B7-A172-291364C7DA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5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5A0880-0C22-47F9-A2DB-580A67852919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BA5D5-CDFB-4681-9F45-892D3E9340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455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A69DE8-02D6-4D41-A77E-9E1281E43151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E3CFAF-C501-4BDB-AB09-D00460FC85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6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60707B-350D-4279-9EA3-25E5D8154B49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67136D-6B1C-449A-B44C-A81C6F034E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4D6CD868-58C9-4DDF-AF5C-36C789EF6861}" type="datetimeFigureOut">
              <a:rPr lang="en-US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095067B-F9E6-4916-992C-AD84583CBC2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"/>
          <p:cNvSpPr txBox="1">
            <a:spLocks noChangeArrowheads="1"/>
          </p:cNvSpPr>
          <p:nvPr/>
        </p:nvSpPr>
        <p:spPr bwMode="auto">
          <a:xfrm>
            <a:off x="6705600" y="2133600"/>
            <a:ext cx="22098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sz="1700">
                <a:latin typeface="Verdana" pitchFamily="34" charset="0"/>
              </a:rPr>
              <a:t>Anoxia (center)</a:t>
            </a:r>
          </a:p>
        </p:txBody>
      </p:sp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6743700" y="3048000"/>
            <a:ext cx="11811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sz="1700">
                <a:latin typeface="Verdana" pitchFamily="34" charset="0"/>
              </a:rPr>
              <a:t>Hypoxia</a:t>
            </a:r>
          </a:p>
        </p:txBody>
      </p:sp>
      <p:sp>
        <p:nvSpPr>
          <p:cNvPr id="2052" name="TextBox 6"/>
          <p:cNvSpPr txBox="1">
            <a:spLocks noChangeArrowheads="1"/>
          </p:cNvSpPr>
          <p:nvPr/>
        </p:nvSpPr>
        <p:spPr bwMode="auto">
          <a:xfrm>
            <a:off x="6705600" y="5181600"/>
            <a:ext cx="26670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sz="1700">
                <a:latin typeface="Verdana" pitchFamily="34" charset="0"/>
              </a:rPr>
              <a:t>Normoxia (periphery)</a:t>
            </a:r>
          </a:p>
        </p:txBody>
      </p:sp>
      <p:sp>
        <p:nvSpPr>
          <p:cNvPr id="2053" name="TextBox 8"/>
          <p:cNvSpPr txBox="1">
            <a:spLocks noChangeArrowheads="1"/>
          </p:cNvSpPr>
          <p:nvPr/>
        </p:nvSpPr>
        <p:spPr bwMode="auto">
          <a:xfrm>
            <a:off x="-26988" y="1981200"/>
            <a:ext cx="330201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b="1">
                <a:latin typeface="Verdana" pitchFamily="34" charset="0"/>
              </a:rPr>
              <a:t>B</a:t>
            </a:r>
          </a:p>
        </p:txBody>
      </p:sp>
      <p:sp>
        <p:nvSpPr>
          <p:cNvPr id="2054" name="TextBox 9"/>
          <p:cNvSpPr txBox="1">
            <a:spLocks noChangeArrowheads="1"/>
          </p:cNvSpPr>
          <p:nvPr/>
        </p:nvSpPr>
        <p:spPr bwMode="auto">
          <a:xfrm>
            <a:off x="0" y="0"/>
            <a:ext cx="33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b="1">
                <a:latin typeface="Verdana" pitchFamily="34" charset="0"/>
              </a:rPr>
              <a:t>A</a:t>
            </a:r>
          </a:p>
        </p:txBody>
      </p:sp>
      <p:pic>
        <p:nvPicPr>
          <p:cNvPr id="205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5557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UPMC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Stergios</dc:creator>
  <cp:lastModifiedBy>Stergios Moschos</cp:lastModifiedBy>
  <cp:revision>5</cp:revision>
  <dcterms:created xsi:type="dcterms:W3CDTF">2012-01-13T21:44:44Z</dcterms:created>
  <dcterms:modified xsi:type="dcterms:W3CDTF">2012-07-23T19:36:09Z</dcterms:modified>
</cp:coreProperties>
</file>