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dp" ContentType="image/vnd.ms-photo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519" autoAdjust="0"/>
  </p:normalViewPr>
  <p:slideViewPr>
    <p:cSldViewPr>
      <p:cViewPr>
        <p:scale>
          <a:sx n="134" d="100"/>
          <a:sy n="134" d="100"/>
        </p:scale>
        <p:origin x="-408" y="12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34C0-0034-48B1-833A-E34EEFB8351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4B7D-6B3A-4FFC-98E4-7A24A33E1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086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34C0-0034-48B1-833A-E34EEFB8351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4B7D-6B3A-4FFC-98E4-7A24A33E1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130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34C0-0034-48B1-833A-E34EEFB8351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4B7D-6B3A-4FFC-98E4-7A24A33E1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72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34C0-0034-48B1-833A-E34EEFB8351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4B7D-6B3A-4FFC-98E4-7A24A33E1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1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34C0-0034-48B1-833A-E34EEFB8351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4B7D-6B3A-4FFC-98E4-7A24A33E1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340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34C0-0034-48B1-833A-E34EEFB8351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4B7D-6B3A-4FFC-98E4-7A24A33E1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89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34C0-0034-48B1-833A-E34EEFB8351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4B7D-6B3A-4FFC-98E4-7A24A33E1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32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34C0-0034-48B1-833A-E34EEFB8351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4B7D-6B3A-4FFC-98E4-7A24A33E1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051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34C0-0034-48B1-833A-E34EEFB8351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4B7D-6B3A-4FFC-98E4-7A24A33E1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808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34C0-0034-48B1-833A-E34EEFB8351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4B7D-6B3A-4FFC-98E4-7A24A33E1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91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34C0-0034-48B1-833A-E34EEFB8351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D4B7D-6B3A-4FFC-98E4-7A24A33E1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88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634C0-0034-48B1-833A-E34EEFB83515}" type="datetimeFigureOut">
              <a:rPr lang="en-US" smtClean="0"/>
              <a:t>7/23/12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D4B7D-6B3A-4FFC-98E4-7A24A33E1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44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jpeg"/><Relationship Id="rId5" Type="http://schemas.microsoft.com/office/2007/relationships/hdphoto" Target="../media/hdphoto2.wdp"/><Relationship Id="rId6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microsoft.com/office/2007/relationships/hdphoto" Target="../media/hdphoto3.wdp"/><Relationship Id="rId5" Type="http://schemas.openxmlformats.org/officeDocument/2006/relationships/image" Target="../media/image5.jpg"/><Relationship Id="rId6" Type="http://schemas.openxmlformats.org/officeDocument/2006/relationships/image" Target="../media/image6.jpeg"/><Relationship Id="rId7" Type="http://schemas.microsoft.com/office/2007/relationships/hdphoto" Target="../media/hdphoto4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1312332" y="1981200"/>
            <a:ext cx="6612468" cy="3188732"/>
            <a:chOff x="1926848" y="1761967"/>
            <a:chExt cx="6612468" cy="318873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57" r="6758"/>
            <a:stretch/>
          </p:blipFill>
          <p:spPr>
            <a:xfrm>
              <a:off x="1926848" y="3399708"/>
              <a:ext cx="5159751" cy="1207532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7243916" y="4581367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Verdana" pitchFamily="34" charset="0"/>
                  <a:ea typeface="Verdana" pitchFamily="34" charset="0"/>
                  <a:cs typeface="Verdana" pitchFamily="34" charset="0"/>
                  <a:sym typeface="Symbol"/>
                </a:rPr>
                <a:t>-tubulin</a:t>
              </a:r>
              <a:endParaRPr lang="en-US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251290" y="3780708"/>
              <a:ext cx="9070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Verdana" pitchFamily="34" charset="0"/>
                  <a:ea typeface="Verdana" pitchFamily="34" charset="0"/>
                  <a:cs typeface="Verdana" pitchFamily="34" charset="0"/>
                  <a:sym typeface="Symbol"/>
                </a:rPr>
                <a:t>MCT1</a:t>
              </a:r>
              <a:endParaRPr lang="en-US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243916" y="1761967"/>
              <a:ext cx="83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Verdana" pitchFamily="34" charset="0"/>
                  <a:ea typeface="Verdana" pitchFamily="34" charset="0"/>
                  <a:cs typeface="Verdana" pitchFamily="34" charset="0"/>
                  <a:sym typeface="Symbol"/>
                </a:rPr>
                <a:t>MCT4</a:t>
              </a:r>
              <a:endParaRPr lang="en-US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332" y="1778473"/>
            <a:ext cx="5159751" cy="1828800"/>
          </a:xfrm>
          <a:prstGeom prst="rect">
            <a:avLst/>
          </a:prstGeom>
        </p:spPr>
      </p:pic>
      <p:grpSp>
        <p:nvGrpSpPr>
          <p:cNvPr id="54" name="Group 53"/>
          <p:cNvGrpSpPr/>
          <p:nvPr/>
        </p:nvGrpSpPr>
        <p:grpSpPr>
          <a:xfrm>
            <a:off x="381000" y="2587823"/>
            <a:ext cx="838200" cy="307777"/>
            <a:chOff x="914400" y="3197423"/>
            <a:chExt cx="838200" cy="307777"/>
          </a:xfrm>
        </p:grpSpPr>
        <p:cxnSp>
          <p:nvCxnSpPr>
            <p:cNvPr id="59" name="Straight Connector 58"/>
            <p:cNvCxnSpPr/>
            <p:nvPr/>
          </p:nvCxnSpPr>
          <p:spPr>
            <a:xfrm flipH="1">
              <a:off x="1562100" y="3352800"/>
              <a:ext cx="1905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914400" y="3197423"/>
              <a:ext cx="762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50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kD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381000" y="3528096"/>
            <a:ext cx="838200" cy="307777"/>
            <a:chOff x="914400" y="3197423"/>
            <a:chExt cx="838200" cy="307777"/>
          </a:xfrm>
        </p:grpSpPr>
        <p:cxnSp>
          <p:nvCxnSpPr>
            <p:cNvPr id="72" name="Straight Connector 71"/>
            <p:cNvCxnSpPr/>
            <p:nvPr/>
          </p:nvCxnSpPr>
          <p:spPr>
            <a:xfrm flipH="1">
              <a:off x="1562100" y="3352800"/>
              <a:ext cx="1905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>
              <a:off x="914400" y="3197423"/>
              <a:ext cx="762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88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kD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381000" y="4721423"/>
            <a:ext cx="838200" cy="307777"/>
            <a:chOff x="914400" y="3197423"/>
            <a:chExt cx="838200" cy="307777"/>
          </a:xfrm>
        </p:grpSpPr>
        <p:cxnSp>
          <p:nvCxnSpPr>
            <p:cNvPr id="75" name="Straight Connector 74"/>
            <p:cNvCxnSpPr/>
            <p:nvPr/>
          </p:nvCxnSpPr>
          <p:spPr>
            <a:xfrm flipH="1">
              <a:off x="1562100" y="3352800"/>
              <a:ext cx="1905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914400" y="3197423"/>
              <a:ext cx="762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50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kD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152400" y="1673423"/>
            <a:ext cx="1066800" cy="523220"/>
            <a:chOff x="914400" y="3197423"/>
            <a:chExt cx="838200" cy="523220"/>
          </a:xfrm>
        </p:grpSpPr>
        <p:cxnSp>
          <p:nvCxnSpPr>
            <p:cNvPr id="78" name="Straight Connector 77"/>
            <p:cNvCxnSpPr/>
            <p:nvPr/>
          </p:nvCxnSpPr>
          <p:spPr>
            <a:xfrm flipH="1">
              <a:off x="1562100" y="3352800"/>
              <a:ext cx="1905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78"/>
            <p:cNvSpPr txBox="1"/>
            <p:nvPr/>
          </p:nvSpPr>
          <p:spPr>
            <a:xfrm>
              <a:off x="914400" y="3197423"/>
              <a:ext cx="762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100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kD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381000" y="3273623"/>
            <a:ext cx="838200" cy="307777"/>
            <a:chOff x="914400" y="3197423"/>
            <a:chExt cx="838200" cy="307777"/>
          </a:xfrm>
        </p:grpSpPr>
        <p:cxnSp>
          <p:nvCxnSpPr>
            <p:cNvPr id="81" name="Straight Connector 80"/>
            <p:cNvCxnSpPr/>
            <p:nvPr/>
          </p:nvCxnSpPr>
          <p:spPr>
            <a:xfrm flipH="1">
              <a:off x="1562100" y="3352800"/>
              <a:ext cx="1905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extBox 81"/>
            <p:cNvSpPr txBox="1"/>
            <p:nvPr/>
          </p:nvSpPr>
          <p:spPr>
            <a:xfrm>
              <a:off x="914400" y="3197423"/>
              <a:ext cx="762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37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kD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1097972" y="4876800"/>
            <a:ext cx="5374112" cy="1862768"/>
            <a:chOff x="1371600" y="2227477"/>
            <a:chExt cx="4187470" cy="1359004"/>
          </a:xfrm>
        </p:grpSpPr>
        <p:grpSp>
          <p:nvGrpSpPr>
            <p:cNvPr id="61" name="Group 60"/>
            <p:cNvGrpSpPr/>
            <p:nvPr/>
          </p:nvGrpSpPr>
          <p:grpSpPr>
            <a:xfrm>
              <a:off x="1371600" y="2227477"/>
              <a:ext cx="4187470" cy="769241"/>
              <a:chOff x="1371600" y="3065677"/>
              <a:chExt cx="4187470" cy="769241"/>
            </a:xfrm>
          </p:grpSpPr>
          <p:pic>
            <p:nvPicPr>
              <p:cNvPr id="87" name="Picture 86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27" t="11607" r="2827" b="30268"/>
              <a:stretch/>
            </p:blipFill>
            <p:spPr>
              <a:xfrm>
                <a:off x="1547508" y="3065677"/>
                <a:ext cx="4011562" cy="363323"/>
              </a:xfrm>
              <a:prstGeom prst="rect">
                <a:avLst/>
              </a:prstGeom>
            </p:spPr>
          </p:pic>
          <p:sp>
            <p:nvSpPr>
              <p:cNvPr id="88" name="TextBox 87"/>
              <p:cNvSpPr txBox="1"/>
              <p:nvPr/>
            </p:nvSpPr>
            <p:spPr>
              <a:xfrm>
                <a:off x="1371600" y="3453896"/>
                <a:ext cx="533400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HEMs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1850958" y="3424014"/>
                <a:ext cx="526103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MV3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2075234" y="3488662"/>
                <a:ext cx="736059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WM852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2409652" y="3621603"/>
                <a:ext cx="779669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WM983-A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2714018" y="3621603"/>
                <a:ext cx="768484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WM983-B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3053944" y="3599847"/>
                <a:ext cx="721739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WM1158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3445273" y="3544255"/>
                <a:ext cx="623591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Lu1205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3928354" y="3439471"/>
                <a:ext cx="609599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M233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96" name="TextBox 95"/>
              <p:cNvSpPr txBox="1"/>
              <p:nvPr/>
            </p:nvSpPr>
            <p:spPr>
              <a:xfrm>
                <a:off x="4081022" y="3599848"/>
                <a:ext cx="867384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TPF10-741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97" name="TextBox 96"/>
              <p:cNvSpPr txBox="1"/>
              <p:nvPr/>
            </p:nvSpPr>
            <p:spPr>
              <a:xfrm>
                <a:off x="4596589" y="3518544"/>
                <a:ext cx="714713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ATCC72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5059482" y="2569159"/>
              <a:ext cx="478510" cy="213315"/>
            </a:xfrm>
            <a:prstGeom prst="rect">
              <a:avLst/>
            </a:prstGeom>
            <a:noFill/>
            <a:scene3d>
              <a:camera prst="orthographicFront">
                <a:rot lat="0" lon="0" rev="420000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13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C32</a:t>
              </a:r>
              <a:endParaRPr lang="en-US" sz="13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1780701" y="3249668"/>
              <a:ext cx="3172299" cy="336813"/>
              <a:chOff x="1780701" y="3402068"/>
              <a:chExt cx="3172299" cy="336813"/>
            </a:xfrm>
          </p:grpSpPr>
          <p:cxnSp>
            <p:nvCxnSpPr>
              <p:cNvPr id="68" name="Straight Connector 67"/>
              <p:cNvCxnSpPr/>
              <p:nvPr/>
            </p:nvCxnSpPr>
            <p:spPr>
              <a:xfrm>
                <a:off x="1963635" y="3405327"/>
                <a:ext cx="58068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2647816" y="3405327"/>
                <a:ext cx="131917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4014821" y="3405327"/>
                <a:ext cx="75011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TextBox 83"/>
              <p:cNvSpPr txBox="1"/>
              <p:nvPr/>
            </p:nvSpPr>
            <p:spPr>
              <a:xfrm>
                <a:off x="1780701" y="3481201"/>
                <a:ext cx="931965" cy="2020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B-</a:t>
                </a:r>
                <a:r>
                  <a:rPr lang="en-US" sz="12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Raf</a:t>
                </a:r>
                <a:r>
                  <a:rPr lang="en-US" sz="12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WT</a:t>
                </a:r>
                <a:endParaRPr lang="en-US" sz="12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2739367" y="3481201"/>
                <a:ext cx="1028750" cy="2020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B-Raf</a:t>
                </a:r>
                <a:r>
                  <a:rPr lang="en-US" sz="1200" baseline="300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V600E</a:t>
                </a:r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3862152" y="3402068"/>
                <a:ext cx="1090848" cy="336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Vemurafenib</a:t>
                </a:r>
                <a:r>
                  <a:rPr lang="en-US" sz="12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resistant</a:t>
                </a:r>
              </a:p>
            </p:txBody>
          </p:sp>
        </p:grpSp>
      </p:grpSp>
      <p:cxnSp>
        <p:nvCxnSpPr>
          <p:cNvPr id="45" name="Straight Arrow Connector 44"/>
          <p:cNvCxnSpPr/>
          <p:nvPr/>
        </p:nvCxnSpPr>
        <p:spPr>
          <a:xfrm flipH="1">
            <a:off x="6477000" y="2590800"/>
            <a:ext cx="304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6477000" y="4572000"/>
            <a:ext cx="304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6477000" y="5105400"/>
            <a:ext cx="304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0620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1600200" y="4953000"/>
            <a:ext cx="5441782" cy="1862768"/>
            <a:chOff x="1371600" y="2227477"/>
            <a:chExt cx="4187470" cy="1359004"/>
          </a:xfrm>
        </p:grpSpPr>
        <p:grpSp>
          <p:nvGrpSpPr>
            <p:cNvPr id="34" name="Group 33"/>
            <p:cNvGrpSpPr/>
            <p:nvPr/>
          </p:nvGrpSpPr>
          <p:grpSpPr>
            <a:xfrm>
              <a:off x="1371600" y="2227477"/>
              <a:ext cx="4187470" cy="778296"/>
              <a:chOff x="1371600" y="3065677"/>
              <a:chExt cx="4187470" cy="778296"/>
            </a:xfrm>
          </p:grpSpPr>
          <p:pic>
            <p:nvPicPr>
              <p:cNvPr id="43" name="Picture 42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27" t="11607" r="2827" b="30268"/>
              <a:stretch/>
            </p:blipFill>
            <p:spPr>
              <a:xfrm>
                <a:off x="1547508" y="3065677"/>
                <a:ext cx="4011562" cy="363323"/>
              </a:xfrm>
              <a:prstGeom prst="rect">
                <a:avLst/>
              </a:prstGeom>
            </p:spPr>
          </p:pic>
          <p:sp>
            <p:nvSpPr>
              <p:cNvPr id="44" name="TextBox 43"/>
              <p:cNvSpPr txBox="1"/>
              <p:nvPr/>
            </p:nvSpPr>
            <p:spPr>
              <a:xfrm>
                <a:off x="1371600" y="3453896"/>
                <a:ext cx="533400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HEMs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1850958" y="3424014"/>
                <a:ext cx="526103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MV3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2075234" y="3488662"/>
                <a:ext cx="736059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WM852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2409652" y="3630658"/>
                <a:ext cx="779669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WM983-A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2714018" y="3630658"/>
                <a:ext cx="768484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WM983-B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>
                <a:off x="3053944" y="3599847"/>
                <a:ext cx="721739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WM1158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3445273" y="3544255"/>
                <a:ext cx="623591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Lu1205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3928354" y="3439471"/>
                <a:ext cx="609599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M233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4081022" y="3599848"/>
                <a:ext cx="867384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TPF10-741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4596589" y="3518544"/>
                <a:ext cx="714713" cy="213315"/>
              </a:xfrm>
              <a:prstGeom prst="rect">
                <a:avLst/>
              </a:prstGeom>
              <a:noFill/>
              <a:scene3d>
                <a:camera prst="orthographicFront">
                  <a:rot lat="0" lon="0" rev="4200000"/>
                </a:camera>
                <a:lightRig rig="threePt" dir="t"/>
              </a:scene3d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ATCC72</a:t>
                </a:r>
                <a:endParaRPr lang="en-US" sz="13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5059482" y="2569159"/>
              <a:ext cx="478510" cy="213315"/>
            </a:xfrm>
            <a:prstGeom prst="rect">
              <a:avLst/>
            </a:prstGeom>
            <a:noFill/>
            <a:scene3d>
              <a:camera prst="orthographicFront">
                <a:rot lat="0" lon="0" rev="420000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13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C32</a:t>
              </a:r>
              <a:endParaRPr lang="en-US" sz="13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1780701" y="3249668"/>
              <a:ext cx="3172299" cy="336813"/>
              <a:chOff x="1780701" y="3402068"/>
              <a:chExt cx="3172299" cy="336813"/>
            </a:xfrm>
          </p:grpSpPr>
          <p:cxnSp>
            <p:nvCxnSpPr>
              <p:cNvPr id="37" name="Straight Connector 36"/>
              <p:cNvCxnSpPr/>
              <p:nvPr/>
            </p:nvCxnSpPr>
            <p:spPr>
              <a:xfrm>
                <a:off x="1963635" y="3405327"/>
                <a:ext cx="58068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2647816" y="3405327"/>
                <a:ext cx="1319178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>
                <a:off x="4014821" y="3405327"/>
                <a:ext cx="750111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/>
              <p:cNvSpPr txBox="1"/>
              <p:nvPr/>
            </p:nvSpPr>
            <p:spPr>
              <a:xfrm>
                <a:off x="1780701" y="3481201"/>
                <a:ext cx="931965" cy="2020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B-</a:t>
                </a:r>
                <a:r>
                  <a:rPr lang="en-US" sz="12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Raf</a:t>
                </a:r>
                <a:r>
                  <a:rPr lang="en-US" sz="12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WT</a:t>
                </a:r>
                <a:endParaRPr lang="en-US" sz="12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2739367" y="3481201"/>
                <a:ext cx="1028750" cy="2020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B-Raf</a:t>
                </a:r>
                <a:r>
                  <a:rPr lang="en-US" sz="1200" baseline="300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V600E</a:t>
                </a: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3862152" y="3402068"/>
                <a:ext cx="1090848" cy="336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Vemurafenib</a:t>
                </a:r>
                <a:r>
                  <a:rPr lang="en-US" sz="12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 resistant</a:t>
                </a: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7086600" y="5181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  <a:sym typeface="Symbol"/>
              </a:rPr>
              <a:t>-tubulin</a:t>
            </a:r>
            <a:endParaRPr lang="en-U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828798" y="304800"/>
            <a:ext cx="6388251" cy="1383792"/>
            <a:chOff x="1752600" y="0"/>
            <a:chExt cx="6464301" cy="1383792"/>
          </a:xfrm>
        </p:grpSpPr>
        <p:sp>
          <p:nvSpPr>
            <p:cNvPr id="33" name="TextBox 32"/>
            <p:cNvSpPr txBox="1"/>
            <p:nvPr/>
          </p:nvSpPr>
          <p:spPr>
            <a:xfrm>
              <a:off x="7150101" y="381000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Verdana" pitchFamily="34" charset="0"/>
                  <a:ea typeface="Verdana" pitchFamily="34" charset="0"/>
                  <a:cs typeface="Verdana" pitchFamily="34" charset="0"/>
                  <a:sym typeface="Symbol"/>
                </a:rPr>
                <a:t>HIF-1</a:t>
              </a:r>
              <a:endParaRPr lang="en-US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1"/>
            <a:stretch/>
          </p:blipFill>
          <p:spPr>
            <a:xfrm>
              <a:off x="1752600" y="0"/>
              <a:ext cx="5247967" cy="1383792"/>
            </a:xfrm>
            <a:prstGeom prst="rect">
              <a:avLst/>
            </a:prstGeom>
          </p:spPr>
        </p:pic>
      </p:grpSp>
      <p:sp>
        <p:nvSpPr>
          <p:cNvPr id="57" name="TextBox 56"/>
          <p:cNvSpPr txBox="1"/>
          <p:nvPr/>
        </p:nvSpPr>
        <p:spPr>
          <a:xfrm>
            <a:off x="7162800" y="4114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  <a:sym typeface="Symbol"/>
              </a:rPr>
              <a:t>LDHA</a:t>
            </a:r>
            <a:endParaRPr lang="en-U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914400" y="4111822"/>
            <a:ext cx="6100191" cy="688778"/>
            <a:chOff x="914400" y="3197422"/>
            <a:chExt cx="6100191" cy="68877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51" t="-1" r="5004" b="43878"/>
            <a:stretch/>
          </p:blipFill>
          <p:spPr>
            <a:xfrm>
              <a:off x="1828799" y="3257550"/>
              <a:ext cx="5185792" cy="628650"/>
            </a:xfrm>
            <a:prstGeom prst="rect">
              <a:avLst/>
            </a:prstGeom>
          </p:spPr>
        </p:pic>
        <p:grpSp>
          <p:nvGrpSpPr>
            <p:cNvPr id="10" name="Group 9"/>
            <p:cNvGrpSpPr/>
            <p:nvPr/>
          </p:nvGrpSpPr>
          <p:grpSpPr>
            <a:xfrm>
              <a:off x="914400" y="3197422"/>
              <a:ext cx="838200" cy="307777"/>
              <a:chOff x="914400" y="3197422"/>
              <a:chExt cx="838200" cy="307777"/>
            </a:xfrm>
          </p:grpSpPr>
          <p:cxnSp>
            <p:nvCxnSpPr>
              <p:cNvPr id="7" name="Straight Connector 6"/>
              <p:cNvCxnSpPr/>
              <p:nvPr/>
            </p:nvCxnSpPr>
            <p:spPr>
              <a:xfrm flipH="1">
                <a:off x="1562100" y="3352800"/>
                <a:ext cx="1905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914400" y="3197422"/>
                <a:ext cx="762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37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kD</a:t>
                </a:r>
                <a:endParaRPr lang="en-US" sz="14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59" name="Group 58"/>
          <p:cNvGrpSpPr/>
          <p:nvPr/>
        </p:nvGrpSpPr>
        <p:grpSpPr>
          <a:xfrm>
            <a:off x="990599" y="4928556"/>
            <a:ext cx="838200" cy="307777"/>
            <a:chOff x="914400" y="3197423"/>
            <a:chExt cx="838200" cy="307777"/>
          </a:xfrm>
        </p:grpSpPr>
        <p:cxnSp>
          <p:nvCxnSpPr>
            <p:cNvPr id="60" name="Straight Connector 59"/>
            <p:cNvCxnSpPr/>
            <p:nvPr/>
          </p:nvCxnSpPr>
          <p:spPr>
            <a:xfrm flipH="1">
              <a:off x="1562100" y="3352800"/>
              <a:ext cx="1905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914400" y="3197423"/>
              <a:ext cx="762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50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kD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85800" y="1981200"/>
            <a:ext cx="7573298" cy="1970497"/>
            <a:chOff x="685800" y="1229903"/>
            <a:chExt cx="7573298" cy="1970497"/>
          </a:xfrm>
        </p:grpSpPr>
        <p:sp>
          <p:nvSpPr>
            <p:cNvPr id="56" name="TextBox 55"/>
            <p:cNvSpPr txBox="1"/>
            <p:nvPr/>
          </p:nvSpPr>
          <p:spPr>
            <a:xfrm>
              <a:off x="7192298" y="1992868"/>
              <a:ext cx="1066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Verdana" pitchFamily="34" charset="0"/>
                  <a:ea typeface="Verdana" pitchFamily="34" charset="0"/>
                  <a:cs typeface="Verdana" pitchFamily="34" charset="0"/>
                  <a:sym typeface="Symbol"/>
                </a:rPr>
                <a:t>LDHB</a:t>
              </a:r>
              <a:endParaRPr lang="en-US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87" r="3570" b="8225"/>
            <a:stretch/>
          </p:blipFill>
          <p:spPr>
            <a:xfrm>
              <a:off x="1828799" y="1371600"/>
              <a:ext cx="5185792" cy="1828800"/>
            </a:xfrm>
            <a:prstGeom prst="rect">
              <a:avLst/>
            </a:prstGeom>
          </p:spPr>
        </p:pic>
        <p:grpSp>
          <p:nvGrpSpPr>
            <p:cNvPr id="54" name="Group 53"/>
            <p:cNvGrpSpPr/>
            <p:nvPr/>
          </p:nvGrpSpPr>
          <p:grpSpPr>
            <a:xfrm>
              <a:off x="914400" y="2286000"/>
              <a:ext cx="838200" cy="307777"/>
              <a:chOff x="914400" y="3197423"/>
              <a:chExt cx="838200" cy="307777"/>
            </a:xfrm>
          </p:grpSpPr>
          <p:cxnSp>
            <p:nvCxnSpPr>
              <p:cNvPr id="55" name="Straight Connector 54"/>
              <p:cNvCxnSpPr/>
              <p:nvPr/>
            </p:nvCxnSpPr>
            <p:spPr>
              <a:xfrm flipH="1">
                <a:off x="1562100" y="3352800"/>
                <a:ext cx="1905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TextBox 57"/>
              <p:cNvSpPr txBox="1"/>
              <p:nvPr/>
            </p:nvSpPr>
            <p:spPr>
              <a:xfrm>
                <a:off x="914400" y="3197423"/>
                <a:ext cx="762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37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kD</a:t>
                </a:r>
                <a:endParaRPr lang="en-US" sz="14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>
              <a:off x="685800" y="1229903"/>
              <a:ext cx="1047750" cy="523220"/>
              <a:chOff x="914400" y="3197423"/>
              <a:chExt cx="838200" cy="523220"/>
            </a:xfrm>
          </p:grpSpPr>
          <p:cxnSp>
            <p:nvCxnSpPr>
              <p:cNvPr id="63" name="Straight Connector 62"/>
              <p:cNvCxnSpPr/>
              <p:nvPr/>
            </p:nvCxnSpPr>
            <p:spPr>
              <a:xfrm flipH="1">
                <a:off x="1562100" y="3352800"/>
                <a:ext cx="190500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TextBox 63"/>
              <p:cNvSpPr txBox="1"/>
              <p:nvPr/>
            </p:nvSpPr>
            <p:spPr>
              <a:xfrm>
                <a:off x="914400" y="3197423"/>
                <a:ext cx="762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100 </a:t>
                </a:r>
                <a:r>
                  <a:rPr lang="en-US" sz="1400" dirty="0" err="1" smtClean="0"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kD</a:t>
                </a:r>
                <a:endParaRPr lang="en-US" sz="14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733425" y="1282554"/>
            <a:ext cx="1019175" cy="523220"/>
            <a:chOff x="361950" y="1282554"/>
            <a:chExt cx="1019175" cy="523220"/>
          </a:xfrm>
        </p:grpSpPr>
        <p:sp>
          <p:nvSpPr>
            <p:cNvPr id="65" name="TextBox 64"/>
            <p:cNvSpPr txBox="1"/>
            <p:nvPr/>
          </p:nvSpPr>
          <p:spPr>
            <a:xfrm>
              <a:off x="361950" y="1282554"/>
              <a:ext cx="9525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100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kD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68" name="Straight Connector 67"/>
            <p:cNvCxnSpPr/>
            <p:nvPr/>
          </p:nvCxnSpPr>
          <p:spPr>
            <a:xfrm flipH="1">
              <a:off x="1143000" y="1447800"/>
              <a:ext cx="23812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/>
          <p:cNvGrpSpPr/>
          <p:nvPr/>
        </p:nvGrpSpPr>
        <p:grpSpPr>
          <a:xfrm>
            <a:off x="733425" y="762000"/>
            <a:ext cx="1019175" cy="307777"/>
            <a:chOff x="361950" y="1282554"/>
            <a:chExt cx="1019175" cy="307777"/>
          </a:xfrm>
        </p:grpSpPr>
        <p:sp>
          <p:nvSpPr>
            <p:cNvPr id="70" name="TextBox 69"/>
            <p:cNvSpPr txBox="1"/>
            <p:nvPr/>
          </p:nvSpPr>
          <p:spPr>
            <a:xfrm>
              <a:off x="361950" y="1282554"/>
              <a:ext cx="9525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150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kD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71" name="Straight Connector 70"/>
            <p:cNvCxnSpPr/>
            <p:nvPr/>
          </p:nvCxnSpPr>
          <p:spPr>
            <a:xfrm flipH="1">
              <a:off x="1143000" y="1447800"/>
              <a:ext cx="23812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/>
          <p:cNvGrpSpPr/>
          <p:nvPr/>
        </p:nvGrpSpPr>
        <p:grpSpPr>
          <a:xfrm>
            <a:off x="733425" y="457200"/>
            <a:ext cx="1019175" cy="307777"/>
            <a:chOff x="361950" y="1282554"/>
            <a:chExt cx="1019175" cy="307777"/>
          </a:xfrm>
        </p:grpSpPr>
        <p:sp>
          <p:nvSpPr>
            <p:cNvPr id="73" name="TextBox 72"/>
            <p:cNvSpPr txBox="1"/>
            <p:nvPr/>
          </p:nvSpPr>
          <p:spPr>
            <a:xfrm>
              <a:off x="361950" y="1282554"/>
              <a:ext cx="9525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2</a:t>
              </a:r>
              <a:r>
                <a:rPr lang="en-US" sz="14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50 </a:t>
              </a:r>
              <a:r>
                <a:rPr lang="en-US" sz="1400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kD</a:t>
              </a:r>
              <a:endParaRPr lang="en-US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cxnSp>
          <p:nvCxnSpPr>
            <p:cNvPr id="74" name="Straight Connector 73"/>
            <p:cNvCxnSpPr/>
            <p:nvPr/>
          </p:nvCxnSpPr>
          <p:spPr>
            <a:xfrm flipH="1">
              <a:off x="1143000" y="1447800"/>
              <a:ext cx="23812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/>
          <p:cNvSpPr txBox="1"/>
          <p:nvPr/>
        </p:nvSpPr>
        <p:spPr>
          <a:xfrm>
            <a:off x="6934200" y="1143000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}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7086600" y="1371600"/>
            <a:ext cx="304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H="1">
            <a:off x="7086600" y="3429000"/>
            <a:ext cx="304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H="1">
            <a:off x="7086600" y="4572000"/>
            <a:ext cx="304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H="1">
            <a:off x="7086600" y="5105400"/>
            <a:ext cx="3048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690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91</Words>
  <Application>Microsoft Macintosh PowerPoint</Application>
  <PresentationFormat>On-screen Show (4:3)</PresentationFormat>
  <Paragraphs>48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UPMC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Stergios</dc:creator>
  <cp:lastModifiedBy>Stergios Moschos</cp:lastModifiedBy>
  <cp:revision>11</cp:revision>
  <dcterms:created xsi:type="dcterms:W3CDTF">2012-01-13T21:45:44Z</dcterms:created>
  <dcterms:modified xsi:type="dcterms:W3CDTF">2012-07-23T16:33:35Z</dcterms:modified>
</cp:coreProperties>
</file>