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46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51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855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4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2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96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24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3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8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1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0BD86-AC52-4441-81F9-436ED69FD9CE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5637C-F3A3-4AC6-AC16-D0F02F4D2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6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jpeg"/><Relationship Id="rId5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37108" y="76200"/>
            <a:ext cx="6772352" cy="6784777"/>
            <a:chOff x="-746273" y="-105965"/>
            <a:chExt cx="6772352" cy="6784777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46"/>
            <a:stretch/>
          </p:blipFill>
          <p:spPr>
            <a:xfrm>
              <a:off x="737108" y="1315739"/>
              <a:ext cx="2629508" cy="42203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-111781" y="20100"/>
              <a:ext cx="1474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LDHA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6837" y="1018401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a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9" r="7093"/>
            <a:stretch/>
          </p:blipFill>
          <p:spPr>
            <a:xfrm>
              <a:off x="3639172" y="4453353"/>
              <a:ext cx="2386907" cy="21462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3" name="Group 2"/>
            <p:cNvGrpSpPr/>
            <p:nvPr/>
          </p:nvGrpSpPr>
          <p:grpSpPr>
            <a:xfrm>
              <a:off x="3639173" y="-93033"/>
              <a:ext cx="2386906" cy="4406668"/>
              <a:chOff x="2663996" y="-93033"/>
              <a:chExt cx="2386906" cy="440666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06" r="17725"/>
              <a:stretch/>
            </p:blipFill>
            <p:spPr>
              <a:xfrm>
                <a:off x="2663996" y="-93033"/>
                <a:ext cx="2386906" cy="216127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1862"/>
              <a:stretch/>
            </p:blipFill>
            <p:spPr>
              <a:xfrm>
                <a:off x="2665169" y="2189397"/>
                <a:ext cx="2385733" cy="212423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3488580" y="6371035"/>
              <a:ext cx="7024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10x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8619" y="-105965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20750" y="1543452"/>
              <a:ext cx="114300" cy="1166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27" idx="3"/>
              <a:endCxn id="4" idx="1"/>
            </p:cNvCxnSpPr>
            <p:nvPr/>
          </p:nvCxnSpPr>
          <p:spPr>
            <a:xfrm flipV="1">
              <a:off x="1035050" y="987603"/>
              <a:ext cx="2604123" cy="61419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endCxn id="5" idx="1"/>
            </p:cNvCxnSpPr>
            <p:nvPr/>
          </p:nvCxnSpPr>
          <p:spPr>
            <a:xfrm>
              <a:off x="1325772" y="4141037"/>
              <a:ext cx="2313400" cy="1385457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9" idx="1"/>
            </p:cNvCxnSpPr>
            <p:nvPr/>
          </p:nvCxnSpPr>
          <p:spPr>
            <a:xfrm>
              <a:off x="1752601" y="2942034"/>
              <a:ext cx="1887745" cy="309482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-647597" y="1294698"/>
              <a:ext cx="735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Nevi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-721381" y="2343090"/>
              <a:ext cx="14958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Primary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-746273" y="3333690"/>
              <a:ext cx="14833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Metastatic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638300" y="2855118"/>
              <a:ext cx="114300" cy="1166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211472" y="4074318"/>
              <a:ext cx="114300" cy="1166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0" y="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7021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85800" y="-3516"/>
            <a:ext cx="6705600" cy="6726554"/>
            <a:chOff x="-658775" y="-3516"/>
            <a:chExt cx="6705600" cy="6726554"/>
          </a:xfrm>
        </p:grpSpPr>
        <p:sp>
          <p:nvSpPr>
            <p:cNvPr id="12" name="TextBox 11"/>
            <p:cNvSpPr txBox="1"/>
            <p:nvPr/>
          </p:nvSpPr>
          <p:spPr>
            <a:xfrm>
              <a:off x="941425" y="-3516"/>
              <a:ext cx="1474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HIF-1</a:t>
              </a:r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  <a:sym typeface="Symbol"/>
                </a:rPr>
                <a:t>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46"/>
            <a:stretch/>
          </p:blipFill>
          <p:spPr>
            <a:xfrm>
              <a:off x="762000" y="1262484"/>
              <a:ext cx="2628900" cy="43330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402141" y="942201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</a:t>
              </a:r>
              <a:endParaRPr lang="en-US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44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4495800"/>
              <a:ext cx="2389225" cy="2227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1" y="149676"/>
              <a:ext cx="2389224" cy="20601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2281783"/>
              <a:ext cx="2389225" cy="21378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657599" y="6397823"/>
              <a:ext cx="5205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10x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53835" y="1503692"/>
              <a:ext cx="114300" cy="11668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652155" y="2841778"/>
              <a:ext cx="114300" cy="1153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27" idx="3"/>
              <a:endCxn id="42" idx="1"/>
            </p:cNvCxnSpPr>
            <p:nvPr/>
          </p:nvCxnSpPr>
          <p:spPr>
            <a:xfrm flipV="1">
              <a:off x="1068135" y="1179738"/>
              <a:ext cx="2589466" cy="38229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36" idx="3"/>
              <a:endCxn id="44" idx="1"/>
            </p:cNvCxnSpPr>
            <p:nvPr/>
          </p:nvCxnSpPr>
          <p:spPr>
            <a:xfrm>
              <a:off x="1358900" y="4174263"/>
              <a:ext cx="2298700" cy="1435156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43" idx="1"/>
            </p:cNvCxnSpPr>
            <p:nvPr/>
          </p:nvCxnSpPr>
          <p:spPr>
            <a:xfrm>
              <a:off x="1766455" y="3066350"/>
              <a:ext cx="1891145" cy="284342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-629096" y="1300053"/>
              <a:ext cx="7355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Nevi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-658775" y="2362200"/>
              <a:ext cx="14332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Primary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658775" y="3352800"/>
              <a:ext cx="15028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Metastatic</a:t>
              </a:r>
            </a:p>
            <a:p>
              <a:r>
                <a:rPr lang="en-US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Melanoma</a:t>
              </a:r>
              <a:endParaRPr lang="en-US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151225" y="76200"/>
              <a:ext cx="381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244600" y="4116574"/>
              <a:ext cx="114300" cy="1153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63832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</Words>
  <Application>Microsoft Macintosh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UPMC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Stergios</dc:creator>
  <cp:lastModifiedBy>Stergios Moschos</cp:lastModifiedBy>
  <cp:revision>9</cp:revision>
  <dcterms:created xsi:type="dcterms:W3CDTF">2012-01-13T21:36:44Z</dcterms:created>
  <dcterms:modified xsi:type="dcterms:W3CDTF">2012-07-23T19:48:13Z</dcterms:modified>
</cp:coreProperties>
</file>