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tif" ContentType="image/tif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46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437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54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42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6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69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00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56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9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4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7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5DD27-74B9-4BFE-9225-DF8A76595FF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A813-4EAF-4B42-8F0B-48382DB26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0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5" Type="http://schemas.openxmlformats.org/officeDocument/2006/relationships/image" Target="../media/image4.t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tiff"/><Relationship Id="rId5" Type="http://schemas.openxmlformats.org/officeDocument/2006/relationships/image" Target="../media/image8.t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295400" y="240268"/>
            <a:ext cx="1619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ATP5A1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85801" y="157822"/>
            <a:ext cx="6553199" cy="6656513"/>
            <a:chOff x="-609599" y="157822"/>
            <a:chExt cx="6553199" cy="6656513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5994" y="4604185"/>
              <a:ext cx="2417606" cy="21889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5995" y="2328490"/>
              <a:ext cx="2417605" cy="216731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8227" y="184666"/>
              <a:ext cx="2405373" cy="20334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3525994" y="6506558"/>
              <a:ext cx="5205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10x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57"/>
            <a:stretch/>
          </p:blipFill>
          <p:spPr>
            <a:xfrm>
              <a:off x="762000" y="1333000"/>
              <a:ext cx="2609772" cy="42296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340165" y="1066800"/>
              <a:ext cx="381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a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15616" y="1623428"/>
              <a:ext cx="114300" cy="1166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438400" y="2646378"/>
              <a:ext cx="114300" cy="1166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27" idx="3"/>
              <a:endCxn id="49" idx="1"/>
            </p:cNvCxnSpPr>
            <p:nvPr/>
          </p:nvCxnSpPr>
          <p:spPr>
            <a:xfrm flipV="1">
              <a:off x="929916" y="1201379"/>
              <a:ext cx="2608311" cy="48039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50" idx="1"/>
            </p:cNvCxnSpPr>
            <p:nvPr/>
          </p:nvCxnSpPr>
          <p:spPr>
            <a:xfrm>
              <a:off x="2552700" y="2735630"/>
              <a:ext cx="973295" cy="676515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36" idx="3"/>
              <a:endCxn id="51" idx="1"/>
            </p:cNvCxnSpPr>
            <p:nvPr/>
          </p:nvCxnSpPr>
          <p:spPr>
            <a:xfrm>
              <a:off x="2095500" y="5260032"/>
              <a:ext cx="1430494" cy="438631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-515113" y="1428421"/>
              <a:ext cx="6733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Nevi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-609599" y="2412331"/>
              <a:ext cx="12316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Primary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-609599" y="3505200"/>
              <a:ext cx="14536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Metastatic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981200" y="5201691"/>
              <a:ext cx="114300" cy="1166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48000" y="157822"/>
              <a:ext cx="381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0" y="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5209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219200" y="0"/>
            <a:ext cx="1619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LDHB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76200"/>
            <a:ext cx="6705599" cy="6744512"/>
            <a:chOff x="-603763" y="76200"/>
            <a:chExt cx="6705599" cy="6744512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7" r="20413"/>
            <a:stretch/>
          </p:blipFill>
          <p:spPr>
            <a:xfrm>
              <a:off x="3680448" y="115717"/>
              <a:ext cx="2421388" cy="21702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3437" y="4572000"/>
              <a:ext cx="2438399" cy="224871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000"/>
            <a:stretch/>
          </p:blipFill>
          <p:spPr>
            <a:xfrm>
              <a:off x="3680448" y="2339648"/>
              <a:ext cx="2421388" cy="21561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39"/>
            <a:stretch/>
          </p:blipFill>
          <p:spPr>
            <a:xfrm>
              <a:off x="774445" y="1295401"/>
              <a:ext cx="2647365" cy="4191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3604961" y="6502241"/>
              <a:ext cx="591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10x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0269" y="1018401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a</a:t>
              </a:r>
            </a:p>
          </p:txBody>
        </p:sp>
        <p:cxnSp>
          <p:nvCxnSpPr>
            <p:cNvPr id="7" name="Straight Connector 6"/>
            <p:cNvCxnSpPr>
              <a:stCxn id="40" idx="3"/>
              <a:endCxn id="48" idx="1"/>
            </p:cNvCxnSpPr>
            <p:nvPr/>
          </p:nvCxnSpPr>
          <p:spPr>
            <a:xfrm>
              <a:off x="2057400" y="2761059"/>
              <a:ext cx="1623048" cy="656665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43" idx="3"/>
              <a:endCxn id="47" idx="1"/>
            </p:cNvCxnSpPr>
            <p:nvPr/>
          </p:nvCxnSpPr>
          <p:spPr>
            <a:xfrm flipV="1">
              <a:off x="1005340" y="1200859"/>
              <a:ext cx="2675108" cy="446594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36" idx="3"/>
              <a:endCxn id="57" idx="1"/>
            </p:cNvCxnSpPr>
            <p:nvPr/>
          </p:nvCxnSpPr>
          <p:spPr>
            <a:xfrm>
              <a:off x="2995924" y="4894421"/>
              <a:ext cx="667513" cy="801935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2854948" y="4818221"/>
              <a:ext cx="140976" cy="15240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379474" y="1353979"/>
              <a:ext cx="7355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Nevi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-527562" y="2362200"/>
              <a:ext cx="13020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Primary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-603763" y="3409890"/>
              <a:ext cx="14478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Metastatic</a:t>
              </a:r>
            </a:p>
            <a:p>
              <a:pPr algn="ctr"/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916424" y="2684859"/>
              <a:ext cx="140976" cy="15240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64364" y="1571253"/>
              <a:ext cx="140976" cy="15240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282437" y="76200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0" y="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46480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20</Words>
  <Application>Microsoft Macintosh PowerPoint</Application>
  <PresentationFormat>On-screen Show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UPMC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Stergios</dc:creator>
  <cp:lastModifiedBy>Stergios Moschos</cp:lastModifiedBy>
  <cp:revision>8</cp:revision>
  <dcterms:created xsi:type="dcterms:W3CDTF">2012-01-13T21:37:56Z</dcterms:created>
  <dcterms:modified xsi:type="dcterms:W3CDTF">2012-07-23T19:49:15Z</dcterms:modified>
</cp:coreProperties>
</file>