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tif" ContentType="image/tif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46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63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39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17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36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3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2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98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7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F0CF4-386A-4650-8AC8-0B263863B509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8A4C4-CFFA-4D59-9F73-809FEE08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9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t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jpeg"/><Relationship Id="rId5" Type="http://schemas.openxmlformats.org/officeDocument/2006/relationships/image" Target="../media/image8.t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76400" y="-5654"/>
            <a:ext cx="161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MCT1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3400" y="76200"/>
            <a:ext cx="6452107" cy="6767156"/>
            <a:chOff x="-558293" y="-104766"/>
            <a:chExt cx="6452107" cy="6767156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749"/>
            <a:stretch/>
          </p:blipFill>
          <p:spPr>
            <a:xfrm>
              <a:off x="3480307" y="4449239"/>
              <a:ext cx="2413506" cy="215670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0" r="15697"/>
            <a:stretch/>
          </p:blipFill>
          <p:spPr>
            <a:xfrm>
              <a:off x="3480307" y="2181234"/>
              <a:ext cx="2413506" cy="22028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0307" y="-104766"/>
              <a:ext cx="2413507" cy="22112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35"/>
            <a:stretch/>
          </p:blipFill>
          <p:spPr>
            <a:xfrm>
              <a:off x="762000" y="1082981"/>
              <a:ext cx="2540243" cy="441369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3379214" y="6354613"/>
              <a:ext cx="6344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10x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1000" y="838200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</a:t>
              </a:r>
              <a:endParaRPr lang="en-US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86000" y="1712118"/>
              <a:ext cx="152400" cy="1928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27" idx="3"/>
              <a:endCxn id="50" idx="1"/>
            </p:cNvCxnSpPr>
            <p:nvPr/>
          </p:nvCxnSpPr>
          <p:spPr>
            <a:xfrm flipV="1">
              <a:off x="2438400" y="1000870"/>
              <a:ext cx="1041907" cy="807689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70" idx="3"/>
              <a:endCxn id="51" idx="1"/>
            </p:cNvCxnSpPr>
            <p:nvPr/>
          </p:nvCxnSpPr>
          <p:spPr>
            <a:xfrm>
              <a:off x="1192619" y="3104465"/>
              <a:ext cx="2287688" cy="17818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71" idx="3"/>
              <a:endCxn id="52" idx="1"/>
            </p:cNvCxnSpPr>
            <p:nvPr/>
          </p:nvCxnSpPr>
          <p:spPr>
            <a:xfrm>
              <a:off x="2184521" y="4992443"/>
              <a:ext cx="1295786" cy="53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-468884" y="1055489"/>
              <a:ext cx="735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Nevi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-558293" y="3257490"/>
              <a:ext cx="13716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Metastatic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-558293" y="2133600"/>
              <a:ext cx="13202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Primary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040219" y="3008024"/>
              <a:ext cx="152400" cy="1928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032121" y="4896002"/>
              <a:ext cx="152400" cy="1928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99307" y="-104766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3018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266950" y="164068"/>
            <a:ext cx="161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MCT4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3400" y="53011"/>
            <a:ext cx="6673418" cy="6790345"/>
            <a:chOff x="-586775" y="70632"/>
            <a:chExt cx="6673418" cy="6790345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775" y="4580503"/>
              <a:ext cx="2451868" cy="22189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6433" y="2286000"/>
              <a:ext cx="2424174" cy="2209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775" y="70632"/>
              <a:ext cx="2435832" cy="21567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30"/>
            <a:stretch/>
          </p:blipFill>
          <p:spPr>
            <a:xfrm>
              <a:off x="809624" y="1149878"/>
              <a:ext cx="2497383" cy="42603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3505200" y="6553200"/>
              <a:ext cx="566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10x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11106" y="896780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a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876108" y="1319609"/>
              <a:ext cx="152400" cy="1865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27" idx="3"/>
              <a:endCxn id="44" idx="1"/>
            </p:cNvCxnSpPr>
            <p:nvPr/>
          </p:nvCxnSpPr>
          <p:spPr>
            <a:xfrm flipV="1">
              <a:off x="3028508" y="1149027"/>
              <a:ext cx="606267" cy="263848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67" idx="3"/>
              <a:endCxn id="45" idx="1"/>
            </p:cNvCxnSpPr>
            <p:nvPr/>
          </p:nvCxnSpPr>
          <p:spPr>
            <a:xfrm>
              <a:off x="2570981" y="2477783"/>
              <a:ext cx="1075452" cy="913117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endCxn id="47" idx="1"/>
            </p:cNvCxnSpPr>
            <p:nvPr/>
          </p:nvCxnSpPr>
          <p:spPr>
            <a:xfrm>
              <a:off x="2787176" y="4519250"/>
              <a:ext cx="847599" cy="1170712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TextBox 163"/>
            <p:cNvSpPr txBox="1"/>
            <p:nvPr/>
          </p:nvSpPr>
          <p:spPr>
            <a:xfrm>
              <a:off x="-586775" y="1139184"/>
              <a:ext cx="735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Nevi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-586775" y="2209800"/>
              <a:ext cx="13487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Primary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-586775" y="3276600"/>
              <a:ext cx="14550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Metastatic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2418581" y="2384517"/>
              <a:ext cx="152400" cy="1865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2634776" y="4376350"/>
              <a:ext cx="152400" cy="1865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24200" y="70632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667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20</Words>
  <Application>Microsoft Macintosh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UPMC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Stergios</dc:creator>
  <cp:lastModifiedBy>Stergios Moschos</cp:lastModifiedBy>
  <cp:revision>7</cp:revision>
  <dcterms:created xsi:type="dcterms:W3CDTF">2012-01-13T21:39:11Z</dcterms:created>
  <dcterms:modified xsi:type="dcterms:W3CDTF">2012-07-23T19:49:51Z</dcterms:modified>
</cp:coreProperties>
</file>