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73" d="100"/>
          <a:sy n="73" d="100"/>
        </p:scale>
        <p:origin x="-1544" y="-69"/>
      </p:cViewPr>
      <p:guideLst>
        <p:guide orient="horz" pos="2160"/>
        <p:guide pos="4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B6866-CAAE-488E-A1A3-DF98FA898969}" type="datetimeFigureOut">
              <a:rPr lang="it-IT" smtClean="0"/>
              <a:t>06/02/2013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E0CF-DC67-4213-8941-278CBBA3BC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1080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B6866-CAAE-488E-A1A3-DF98FA898969}" type="datetimeFigureOut">
              <a:rPr lang="it-IT" smtClean="0"/>
              <a:t>06/02/2013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E0CF-DC67-4213-8941-278CBBA3BC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2245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B6866-CAAE-488E-A1A3-DF98FA898969}" type="datetimeFigureOut">
              <a:rPr lang="it-IT" smtClean="0"/>
              <a:t>06/02/2013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E0CF-DC67-4213-8941-278CBBA3BC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1737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B6866-CAAE-488E-A1A3-DF98FA898969}" type="datetimeFigureOut">
              <a:rPr lang="it-IT" smtClean="0"/>
              <a:t>06/02/2013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E0CF-DC67-4213-8941-278CBBA3BC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6119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B6866-CAAE-488E-A1A3-DF98FA898969}" type="datetimeFigureOut">
              <a:rPr lang="it-IT" smtClean="0"/>
              <a:t>06/02/2013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E0CF-DC67-4213-8941-278CBBA3BC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4198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B6866-CAAE-488E-A1A3-DF98FA898969}" type="datetimeFigureOut">
              <a:rPr lang="it-IT" smtClean="0"/>
              <a:t>06/02/2013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E0CF-DC67-4213-8941-278CBBA3BC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3800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B6866-CAAE-488E-A1A3-DF98FA898969}" type="datetimeFigureOut">
              <a:rPr lang="it-IT" smtClean="0"/>
              <a:t>06/02/2013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E0CF-DC67-4213-8941-278CBBA3BC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9945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B6866-CAAE-488E-A1A3-DF98FA898969}" type="datetimeFigureOut">
              <a:rPr lang="it-IT" smtClean="0"/>
              <a:t>06/02/2013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E0CF-DC67-4213-8941-278CBBA3BC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9558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B6866-CAAE-488E-A1A3-DF98FA898969}" type="datetimeFigureOut">
              <a:rPr lang="it-IT" smtClean="0"/>
              <a:t>06/02/2013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E0CF-DC67-4213-8941-278CBBA3BC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8914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B6866-CAAE-488E-A1A3-DF98FA898969}" type="datetimeFigureOut">
              <a:rPr lang="it-IT" smtClean="0"/>
              <a:t>06/02/2013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E0CF-DC67-4213-8941-278CBBA3BC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3372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B6866-CAAE-488E-A1A3-DF98FA898969}" type="datetimeFigureOut">
              <a:rPr lang="it-IT" smtClean="0"/>
              <a:t>06/02/2013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AE0CF-DC67-4213-8941-278CBBA3BC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8392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B6866-CAAE-488E-A1A3-DF98FA898969}" type="datetimeFigureOut">
              <a:rPr lang="it-IT" smtClean="0"/>
              <a:t>06/02/2013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AE0CF-DC67-4213-8941-278CBBA3BC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603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/>
          <p:cNvGrpSpPr/>
          <p:nvPr/>
        </p:nvGrpSpPr>
        <p:grpSpPr>
          <a:xfrm>
            <a:off x="609600" y="519498"/>
            <a:ext cx="8090255" cy="6338501"/>
            <a:chOff x="0" y="0"/>
            <a:chExt cx="8699855" cy="6858000"/>
          </a:xfrm>
        </p:grpSpPr>
        <p:pic>
          <p:nvPicPr>
            <p:cNvPr id="4" name="Immagin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4144" y="0"/>
              <a:ext cx="8255711" cy="6858000"/>
            </a:xfrm>
            <a:prstGeom prst="rect">
              <a:avLst/>
            </a:prstGeom>
          </p:spPr>
        </p:pic>
        <p:sp>
          <p:nvSpPr>
            <p:cNvPr id="5" name="CasellaDiTesto 4"/>
            <p:cNvSpPr txBox="1"/>
            <p:nvPr/>
          </p:nvSpPr>
          <p:spPr>
            <a:xfrm>
              <a:off x="0" y="2209800"/>
              <a:ext cx="430258" cy="2438400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r>
                <a:rPr lang="it-IT" sz="1400" b="1" dirty="0" smtClean="0"/>
                <a:t>Log10 (</a:t>
              </a:r>
              <a:r>
                <a:rPr lang="it-IT" sz="1400" b="1" dirty="0" err="1" smtClean="0"/>
                <a:t>enrichment</a:t>
              </a:r>
              <a:r>
                <a:rPr lang="it-IT" sz="1400" b="1" dirty="0" smtClean="0"/>
                <a:t> p-</a:t>
              </a:r>
              <a:r>
                <a:rPr lang="it-IT" sz="1400" b="1" dirty="0" err="1" smtClean="0"/>
                <a:t>value</a:t>
              </a:r>
              <a:r>
                <a:rPr lang="it-IT" sz="1400" b="1" dirty="0" smtClean="0"/>
                <a:t>)</a:t>
              </a:r>
              <a:endParaRPr lang="it-IT" sz="1400" b="1" dirty="0"/>
            </a:p>
          </p:txBody>
        </p:sp>
        <p:sp>
          <p:nvSpPr>
            <p:cNvPr id="6" name="CasellaDiTesto 5"/>
            <p:cNvSpPr txBox="1"/>
            <p:nvPr/>
          </p:nvSpPr>
          <p:spPr>
            <a:xfrm>
              <a:off x="5334000" y="381000"/>
              <a:ext cx="2971800" cy="28305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100" b="1" dirty="0" smtClean="0"/>
                <a:t>miR-125b 7-mers (</a:t>
              </a:r>
              <a:r>
                <a:rPr lang="it-IT" sz="1100" b="1" dirty="0"/>
                <a:t>TCAGGGA and </a:t>
              </a:r>
              <a:r>
                <a:rPr lang="it-IT" sz="1100" b="1" dirty="0" smtClean="0"/>
                <a:t>CTCAGGG)</a:t>
              </a:r>
              <a:endParaRPr lang="it-IT" sz="1100" b="1" dirty="0"/>
            </a:p>
          </p:txBody>
        </p:sp>
        <p:sp>
          <p:nvSpPr>
            <p:cNvPr id="7" name="CasellaDiTesto 6"/>
            <p:cNvSpPr txBox="1"/>
            <p:nvPr/>
          </p:nvSpPr>
          <p:spPr>
            <a:xfrm>
              <a:off x="5334000" y="3505200"/>
              <a:ext cx="2971800" cy="28305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100" b="1" dirty="0" smtClean="0"/>
                <a:t>miR-125b 8-mer (CTCAGGGA)</a:t>
              </a:r>
              <a:endParaRPr lang="it-IT" sz="1100" b="1" dirty="0"/>
            </a:p>
          </p:txBody>
        </p:sp>
      </p:grpSp>
      <p:sp>
        <p:nvSpPr>
          <p:cNvPr id="9" name="CasellaDiTesto 8"/>
          <p:cNvSpPr txBox="1"/>
          <p:nvPr/>
        </p:nvSpPr>
        <p:spPr>
          <a:xfrm>
            <a:off x="6324600" y="11904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Supplemental</a:t>
            </a:r>
            <a:r>
              <a:rPr lang="it-IT" dirty="0" smtClean="0"/>
              <a:t> Figure 1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0110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1970</TotalTime>
  <Words>20</Words>
  <Application>Microsoft Office PowerPoint</Application>
  <PresentationFormat>Presentazione su schermo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Manuela</dc:creator>
  <cp:lastModifiedBy>Manuela</cp:lastModifiedBy>
  <cp:revision>11</cp:revision>
  <dcterms:created xsi:type="dcterms:W3CDTF">2012-08-27T12:43:17Z</dcterms:created>
  <dcterms:modified xsi:type="dcterms:W3CDTF">2013-02-06T16:21:37Z</dcterms:modified>
</cp:coreProperties>
</file>