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howGuides="1">
      <p:cViewPr varScale="1">
        <p:scale>
          <a:sx n="73" d="100"/>
          <a:sy n="73" d="100"/>
        </p:scale>
        <p:origin x="-1544" y="-69"/>
      </p:cViewPr>
      <p:guideLst>
        <p:guide orient="horz" pos="2160"/>
        <p:guide pos="432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B6866-CAAE-488E-A1A3-DF98FA898969}" type="datetimeFigureOut">
              <a:rPr lang="it-IT" smtClean="0"/>
              <a:t>06/02/2013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1AE0CF-DC67-4213-8941-278CBBA3BCB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610803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B6866-CAAE-488E-A1A3-DF98FA898969}" type="datetimeFigureOut">
              <a:rPr lang="it-IT" smtClean="0"/>
              <a:t>06/02/2013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1AE0CF-DC67-4213-8941-278CBBA3BCB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222454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B6866-CAAE-488E-A1A3-DF98FA898969}" type="datetimeFigureOut">
              <a:rPr lang="it-IT" smtClean="0"/>
              <a:t>06/02/2013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1AE0CF-DC67-4213-8941-278CBBA3BCB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817376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B6866-CAAE-488E-A1A3-DF98FA898969}" type="datetimeFigureOut">
              <a:rPr lang="it-IT" smtClean="0"/>
              <a:t>06/02/2013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1AE0CF-DC67-4213-8941-278CBBA3BCB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161192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B6866-CAAE-488E-A1A3-DF98FA898969}" type="datetimeFigureOut">
              <a:rPr lang="it-IT" smtClean="0"/>
              <a:t>06/02/2013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1AE0CF-DC67-4213-8941-278CBBA3BCB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241981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B6866-CAAE-488E-A1A3-DF98FA898969}" type="datetimeFigureOut">
              <a:rPr lang="it-IT" smtClean="0"/>
              <a:t>06/02/2013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1AE0CF-DC67-4213-8941-278CBBA3BCB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938006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B6866-CAAE-488E-A1A3-DF98FA898969}" type="datetimeFigureOut">
              <a:rPr lang="it-IT" smtClean="0"/>
              <a:t>06/02/2013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1AE0CF-DC67-4213-8941-278CBBA3BCB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399452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B6866-CAAE-488E-A1A3-DF98FA898969}" type="datetimeFigureOut">
              <a:rPr lang="it-IT" smtClean="0"/>
              <a:t>06/02/2013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1AE0CF-DC67-4213-8941-278CBBA3BCB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095589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B6866-CAAE-488E-A1A3-DF98FA898969}" type="datetimeFigureOut">
              <a:rPr lang="it-IT" smtClean="0"/>
              <a:t>06/02/2013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1AE0CF-DC67-4213-8941-278CBBA3BCB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389140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B6866-CAAE-488E-A1A3-DF98FA898969}" type="datetimeFigureOut">
              <a:rPr lang="it-IT" smtClean="0"/>
              <a:t>06/02/2013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1AE0CF-DC67-4213-8941-278CBBA3BCB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433726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B6866-CAAE-488E-A1A3-DF98FA898969}" type="datetimeFigureOut">
              <a:rPr lang="it-IT" smtClean="0"/>
              <a:t>06/02/2013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1AE0CF-DC67-4213-8941-278CBBA3BCB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283920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8B6866-CAAE-488E-A1A3-DF98FA898969}" type="datetimeFigureOut">
              <a:rPr lang="it-IT" smtClean="0"/>
              <a:t>06/02/2013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1AE0CF-DC67-4213-8941-278CBBA3BCB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36032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sellaDiTesto 5"/>
          <p:cNvSpPr txBox="1"/>
          <p:nvPr/>
        </p:nvSpPr>
        <p:spPr>
          <a:xfrm>
            <a:off x="6324600" y="119040"/>
            <a:ext cx="2362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err="1" smtClean="0"/>
              <a:t>Supplemental</a:t>
            </a:r>
            <a:r>
              <a:rPr lang="it-IT" dirty="0" smtClean="0"/>
              <a:t> Figure 2</a:t>
            </a:r>
            <a:endParaRPr lang="it-IT" dirty="0"/>
          </a:p>
        </p:txBody>
      </p:sp>
      <p:sp>
        <p:nvSpPr>
          <p:cNvPr id="7" name="CasellaDiTesto 6"/>
          <p:cNvSpPr txBox="1"/>
          <p:nvPr/>
        </p:nvSpPr>
        <p:spPr>
          <a:xfrm>
            <a:off x="585264" y="304800"/>
            <a:ext cx="1600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EPO::miR-125b</a:t>
            </a:r>
            <a:endParaRPr lang="it-IT" dirty="0"/>
          </a:p>
        </p:txBody>
      </p:sp>
      <p:sp>
        <p:nvSpPr>
          <p:cNvPr id="8" name="CasellaDiTesto 7"/>
          <p:cNvSpPr txBox="1"/>
          <p:nvPr/>
        </p:nvSpPr>
        <p:spPr>
          <a:xfrm>
            <a:off x="571500" y="4057280"/>
            <a:ext cx="19431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EPOR::miR-125b</a:t>
            </a:r>
            <a:endParaRPr lang="it-IT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85800" y="648176"/>
            <a:ext cx="5081155" cy="342788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89263" y="4471800"/>
            <a:ext cx="5101937" cy="223073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1773753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1970</TotalTime>
  <Words>9</Words>
  <Application>Microsoft Office PowerPoint</Application>
  <PresentationFormat>Presentazione su schermo (4:3)</PresentationFormat>
  <Paragraphs>3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1</vt:i4>
      </vt:variant>
    </vt:vector>
  </HeadingPairs>
  <TitlesOfParts>
    <vt:vector size="2" baseType="lpstr">
      <vt:lpstr>Tema di Office</vt:lpstr>
      <vt:lpstr>Presentazione standard di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Manuela</dc:creator>
  <cp:lastModifiedBy>Manuela</cp:lastModifiedBy>
  <cp:revision>11</cp:revision>
  <dcterms:created xsi:type="dcterms:W3CDTF">2012-08-27T12:43:17Z</dcterms:created>
  <dcterms:modified xsi:type="dcterms:W3CDTF">2013-02-06T16:21:57Z</dcterms:modified>
</cp:coreProperties>
</file>