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706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566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68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862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50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9124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650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953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790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31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ACDB4-4E17-4337-B227-6E1189CF41E3}" type="datetimeFigureOut">
              <a:rPr lang="it-IT" smtClean="0"/>
              <a:t>10/10/2013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4140D-103A-4704-A96F-EECFE2EBCB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98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5668"/>
            <a:ext cx="3599688" cy="302666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915668"/>
            <a:ext cx="3639312" cy="302666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39552" y="174966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572000" y="174966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716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Presentazione su schermo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Manuela</dc:creator>
  <cp:lastModifiedBy>Manuela</cp:lastModifiedBy>
  <cp:revision>1</cp:revision>
  <dcterms:created xsi:type="dcterms:W3CDTF">2013-10-10T07:13:27Z</dcterms:created>
  <dcterms:modified xsi:type="dcterms:W3CDTF">2013-10-10T07:16:35Z</dcterms:modified>
</cp:coreProperties>
</file>