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8430" autoAdjust="0"/>
  </p:normalViewPr>
  <p:slideViewPr>
    <p:cSldViewPr>
      <p:cViewPr varScale="1">
        <p:scale>
          <a:sx n="80" d="100"/>
          <a:sy n="80" d="100"/>
        </p:scale>
        <p:origin x="-195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6D53A-34DC-4A1B-943D-B72BD5F33CD8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14638-FD71-472F-8534-413C405D38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14638-FD71-472F-8534-413C405D38B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249CB-FAB4-429C-B690-560CCD35BA34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D662-DD84-43CA-8227-51CB73061A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9871" y="52730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45957" y="52730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53645" y="52730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9871" y="42824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53645" y="42824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45957" y="42824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9871" y="72542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67001" y="72542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1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59313" y="725424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9871" y="82296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67001" y="82296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59313" y="82296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1744216" y="7467600"/>
            <a:ext cx="9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4-OHT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72716" y="4495800"/>
            <a:ext cx="9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Vehicle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10916" y="15240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neo</a:t>
            </a: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E2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05844" y="0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ER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20244" y="0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DAPI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34644" y="0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Merge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71736" y="8458200"/>
            <a:ext cx="77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RAL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00200" y="5481935"/>
            <a:ext cx="1044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E2 (N)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58516" y="25146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neo</a:t>
            </a: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4-OHT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34716" y="35007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neo</a:t>
            </a: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RAL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82316" y="52893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neo</a:t>
            </a: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Vehicle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00200" y="6472535"/>
            <a:ext cx="1044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E2 (M/C)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5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50327" y="3291840"/>
            <a:ext cx="91227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6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67001" y="3291840"/>
            <a:ext cx="91227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7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46413" y="3291840"/>
            <a:ext cx="91227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8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8200" y="12954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9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59313" y="12954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20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68713" y="12954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21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648200" y="2286000"/>
            <a:ext cx="912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2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67000" y="2286000"/>
            <a:ext cx="9126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2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657600" y="2286000"/>
            <a:ext cx="9126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4" cstate="print">
            <a:lum bright="30000" contrast="50000"/>
          </a:blip>
          <a:srcRect/>
          <a:stretch>
            <a:fillRect/>
          </a:stretch>
        </p:blipFill>
        <p:spPr bwMode="auto">
          <a:xfrm>
            <a:off x="4648200" y="6248400"/>
            <a:ext cx="912556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5" cstate="print">
            <a:lum bright="40000" contrast="60000"/>
          </a:blip>
          <a:srcRect/>
          <a:stretch>
            <a:fillRect/>
          </a:stretch>
        </p:blipFill>
        <p:spPr bwMode="auto">
          <a:xfrm>
            <a:off x="3657600" y="6248400"/>
            <a:ext cx="912556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6" cstate="print">
            <a:lum bright="40000" contrast="60000"/>
          </a:blip>
          <a:srcRect/>
          <a:stretch>
            <a:fillRect/>
          </a:stretch>
        </p:blipFill>
        <p:spPr bwMode="auto">
          <a:xfrm>
            <a:off x="2667000" y="6248400"/>
            <a:ext cx="912556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648200" y="304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2667000" y="304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657600" y="304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/>
          <p:cNvSpPr txBox="1"/>
          <p:nvPr/>
        </p:nvSpPr>
        <p:spPr>
          <a:xfrm>
            <a:off x="0" y="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Additional File 3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Perez White</dc:creator>
  <cp:lastModifiedBy>SYKE01</cp:lastModifiedBy>
  <cp:revision>12</cp:revision>
  <dcterms:created xsi:type="dcterms:W3CDTF">2013-01-28T03:15:23Z</dcterms:created>
  <dcterms:modified xsi:type="dcterms:W3CDTF">2013-05-22T14:26:37Z</dcterms:modified>
</cp:coreProperties>
</file>