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7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3D07B-F70C-4EF7-9AF8-270309B55A50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E2B09-D0BF-4D7A-B298-C28BEA7256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E2B09-D0BF-4D7A-B298-C28BEA7256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26D06-4BA5-43B4-8235-E96834E2EECD}" type="datetimeFigureOut">
              <a:rPr lang="en-US" smtClean="0"/>
              <a:pPr/>
              <a:t>5/22/2013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A6B0C-45AA-4AE0-87DA-98C1C36B1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3548844" y="1144564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 bwMode="auto">
          <a:xfrm>
            <a:off x="1567644" y="1144564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lum bright="20000" contrast="30000"/>
          </a:blip>
          <a:srcRect/>
          <a:stretch>
            <a:fillRect/>
          </a:stretch>
        </p:blipFill>
        <p:spPr bwMode="auto">
          <a:xfrm>
            <a:off x="2558244" y="1144564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lum bright="20000" contrast="30000"/>
          </a:blip>
          <a:srcRect/>
          <a:stretch>
            <a:fillRect/>
          </a:stretch>
        </p:blipFill>
        <p:spPr bwMode="auto">
          <a:xfrm>
            <a:off x="3548844" y="2135164"/>
            <a:ext cx="914400" cy="91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lum bright="20000" contrast="30000"/>
          </a:blip>
          <a:srcRect/>
          <a:stretch>
            <a:fillRect/>
          </a:stretch>
        </p:blipFill>
        <p:spPr bwMode="auto">
          <a:xfrm>
            <a:off x="1567644" y="2135164"/>
            <a:ext cx="914400" cy="91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lum bright="20000" contrast="30000"/>
          </a:blip>
          <a:srcRect/>
          <a:stretch>
            <a:fillRect/>
          </a:stretch>
        </p:blipFill>
        <p:spPr bwMode="auto">
          <a:xfrm>
            <a:off x="2558244" y="2135164"/>
            <a:ext cx="914400" cy="912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77044" y="1373164"/>
            <a:ext cx="9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Vehicle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844" y="2359299"/>
            <a:ext cx="104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PKC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E2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6488" y="915964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ER</a:t>
            </a:r>
            <a:r>
              <a:rPr lang="el-GR" sz="1200" b="1" dirty="0" smtClean="0">
                <a:latin typeface="Arial" pitchFamily="34" charset="0"/>
                <a:cs typeface="Arial" pitchFamily="34" charset="0"/>
              </a:rPr>
              <a:t>α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97088" y="867565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DAPI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20244" y="867565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Merge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Additional File 4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Perez White</dc:creator>
  <cp:lastModifiedBy>SYKE01</cp:lastModifiedBy>
  <cp:revision>2</cp:revision>
  <dcterms:created xsi:type="dcterms:W3CDTF">2013-02-26T01:20:35Z</dcterms:created>
  <dcterms:modified xsi:type="dcterms:W3CDTF">2013-05-22T14:24:43Z</dcterms:modified>
</cp:coreProperties>
</file>