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9" autoAdjust="0"/>
    <p:restoredTop sz="94752" autoAdjust="0"/>
  </p:normalViewPr>
  <p:slideViewPr>
    <p:cSldViewPr snapToGrid="0" snapToObjects="1">
      <p:cViewPr varScale="1">
        <p:scale>
          <a:sx n="88" d="100"/>
          <a:sy n="88" d="100"/>
        </p:scale>
        <p:origin x="-3056" y="-104"/>
      </p:cViewPr>
      <p:guideLst>
        <p:guide orient="horz" pos="4976"/>
        <p:guide pos="43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8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87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4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1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22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71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6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3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3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6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8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2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FIG. S1</a:t>
            </a:r>
            <a:r>
              <a:rPr lang="en-GB" b="1" dirty="0" smtClean="0"/>
              <a:t>:</a:t>
            </a:r>
            <a:endParaRPr lang="de-D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9611" y="369332"/>
            <a:ext cx="2961583" cy="16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70084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</dc:creator>
  <cp:lastModifiedBy>Stefan Salcher</cp:lastModifiedBy>
  <cp:revision>225</cp:revision>
  <dcterms:created xsi:type="dcterms:W3CDTF">2013-05-27T08:20:16Z</dcterms:created>
  <dcterms:modified xsi:type="dcterms:W3CDTF">2014-02-07T09:53:02Z</dcterms:modified>
</cp:coreProperties>
</file>