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916" y="-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asellaDiTesto 163"/>
          <p:cNvSpPr txBox="1"/>
          <p:nvPr/>
        </p:nvSpPr>
        <p:spPr>
          <a:xfrm>
            <a:off x="-7553" y="4073"/>
            <a:ext cx="886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Figure S4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051" y="2051719"/>
            <a:ext cx="1692000" cy="126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6" name="Picture 8"/>
          <p:cNvPicPr>
            <a:picLocks noChangeAspect="1" noChangeArrowheads="1"/>
          </p:cNvPicPr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795859" y="2051721"/>
            <a:ext cx="1692000" cy="1264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859" y="755576"/>
            <a:ext cx="169703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24051" y="755576"/>
            <a:ext cx="1697037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" name="CasellaDiTesto 66"/>
          <p:cNvSpPr txBox="1">
            <a:spLocks noChangeArrowheads="1"/>
          </p:cNvSpPr>
          <p:nvPr/>
        </p:nvSpPr>
        <p:spPr bwMode="auto">
          <a:xfrm>
            <a:off x="1063666" y="539552"/>
            <a:ext cx="605796" cy="233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000" dirty="0" err="1">
                <a:latin typeface="Arial" pitchFamily="34" charset="0"/>
                <a:cs typeface="Arial" pitchFamily="34" charset="0"/>
              </a:rPr>
              <a:t>untreated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0" name="CasellaDiTesto 66"/>
          <p:cNvSpPr txBox="1">
            <a:spLocks noChangeArrowheads="1"/>
          </p:cNvSpPr>
          <p:nvPr/>
        </p:nvSpPr>
        <p:spPr bwMode="auto">
          <a:xfrm rot="5400000" flipH="1">
            <a:off x="3786231" y="1342399"/>
            <a:ext cx="1076412" cy="206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H1299/GFP-LC3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1" name="CasellaDiTesto 66"/>
          <p:cNvSpPr txBox="1">
            <a:spLocks noChangeArrowheads="1"/>
          </p:cNvSpPr>
          <p:nvPr/>
        </p:nvSpPr>
        <p:spPr bwMode="auto">
          <a:xfrm rot="5400000" flipH="1">
            <a:off x="3843982" y="2548048"/>
            <a:ext cx="960898" cy="206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H1299/ptf-LC3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2" name="CasellaDiTesto 66"/>
          <p:cNvSpPr txBox="1">
            <a:spLocks noChangeArrowheads="1"/>
          </p:cNvSpPr>
          <p:nvPr/>
        </p:nvSpPr>
        <p:spPr bwMode="auto">
          <a:xfrm>
            <a:off x="3111236" y="533172"/>
            <a:ext cx="3770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CQ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3" name="CasellaDiTesto 172"/>
          <p:cNvSpPr txBox="1"/>
          <p:nvPr/>
        </p:nvSpPr>
        <p:spPr>
          <a:xfrm>
            <a:off x="332656" y="470284"/>
            <a:ext cx="29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A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" name="CasellaDiTesto 173"/>
          <p:cNvSpPr txBox="1"/>
          <p:nvPr/>
        </p:nvSpPr>
        <p:spPr>
          <a:xfrm>
            <a:off x="260648" y="3563888"/>
            <a:ext cx="29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B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5" name="Gruppo 174"/>
          <p:cNvGrpSpPr/>
          <p:nvPr/>
        </p:nvGrpSpPr>
        <p:grpSpPr>
          <a:xfrm>
            <a:off x="251520" y="3519314"/>
            <a:ext cx="3033464" cy="2132806"/>
            <a:chOff x="251520" y="3519314"/>
            <a:chExt cx="3600400" cy="2246044"/>
          </a:xfrm>
        </p:grpSpPr>
        <p:sp>
          <p:nvSpPr>
            <p:cNvPr id="176" name="CasellaDiTesto 175"/>
            <p:cNvSpPr txBox="1"/>
            <p:nvPr/>
          </p:nvSpPr>
          <p:spPr>
            <a:xfrm>
              <a:off x="251520" y="4864026"/>
              <a:ext cx="12827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p62/SQSTM1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CasellaDiTesto 176"/>
            <p:cNvSpPr txBox="1"/>
            <p:nvPr/>
          </p:nvSpPr>
          <p:spPr>
            <a:xfrm>
              <a:off x="708696" y="5116882"/>
              <a:ext cx="8640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LC3-I</a:t>
              </a:r>
            </a:p>
            <a:p>
              <a:pPr algn="ctr"/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LC3-II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8" name="CasellaDiTesto 177"/>
            <p:cNvSpPr txBox="1"/>
            <p:nvPr/>
          </p:nvSpPr>
          <p:spPr>
            <a:xfrm>
              <a:off x="621609" y="5519137"/>
              <a:ext cx="9361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000" dirty="0" smtClean="0">
                  <a:latin typeface="Arial" pitchFamily="34" charset="0"/>
                  <a:cs typeface="Arial" pitchFamily="34" charset="0"/>
                </a:rPr>
                <a:t>β</a:t>
              </a:r>
              <a:r>
                <a:rPr lang="it-IT" sz="1000" dirty="0" err="1" smtClean="0">
                  <a:latin typeface="Arial" pitchFamily="34" charset="0"/>
                  <a:cs typeface="Arial" pitchFamily="34" charset="0"/>
                </a:rPr>
                <a:t>-actin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9" name="Gruppo 178"/>
            <p:cNvGrpSpPr/>
            <p:nvPr/>
          </p:nvGrpSpPr>
          <p:grpSpPr>
            <a:xfrm>
              <a:off x="1403648" y="5165203"/>
              <a:ext cx="2383597" cy="586358"/>
              <a:chOff x="1403648" y="2023895"/>
              <a:chExt cx="2736304" cy="682099"/>
            </a:xfrm>
          </p:grpSpPr>
          <p:pic>
            <p:nvPicPr>
              <p:cNvPr id="193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contrast="-30000"/>
              </a:blip>
              <a:srcRect/>
              <a:stretch>
                <a:fillRect/>
              </a:stretch>
            </p:blipFill>
            <p:spPr bwMode="auto">
              <a:xfrm>
                <a:off x="1404436" y="2023895"/>
                <a:ext cx="2663509" cy="396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" name="Picture 7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03648" y="2492897"/>
                <a:ext cx="2736304" cy="2130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80" name="Gruppo 22"/>
            <p:cNvGrpSpPr/>
            <p:nvPr/>
          </p:nvGrpSpPr>
          <p:grpSpPr>
            <a:xfrm>
              <a:off x="1470599" y="3519314"/>
              <a:ext cx="2381321" cy="1354760"/>
              <a:chOff x="1470599" y="332656"/>
              <a:chExt cx="2381321" cy="1354760"/>
            </a:xfrm>
          </p:grpSpPr>
          <p:sp>
            <p:nvSpPr>
              <p:cNvPr id="181" name="CasellaDiTesto 180"/>
              <p:cNvSpPr txBox="1"/>
              <p:nvPr/>
            </p:nvSpPr>
            <p:spPr>
              <a:xfrm rot="16200000">
                <a:off x="1232874" y="1200263"/>
                <a:ext cx="721672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it-IT" sz="1000" dirty="0" err="1" smtClean="0">
                    <a:latin typeface="Arial" pitchFamily="34" charset="0"/>
                    <a:cs typeface="Arial" pitchFamily="34" charset="0"/>
                  </a:rPr>
                  <a:t>untreated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2" name="CasellaDiTesto 181"/>
              <p:cNvSpPr txBox="1"/>
              <p:nvPr/>
            </p:nvSpPr>
            <p:spPr>
              <a:xfrm rot="16200000">
                <a:off x="1611779" y="1337320"/>
                <a:ext cx="44755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it-IT" sz="1000" dirty="0" err="1" smtClean="0">
                    <a:latin typeface="Arial" pitchFamily="34" charset="0"/>
                    <a:cs typeface="Arial" pitchFamily="34" charset="0"/>
                  </a:rPr>
                  <a:t>Pem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3" name="CasellaDiTesto 182"/>
              <p:cNvSpPr txBox="1"/>
              <p:nvPr/>
            </p:nvSpPr>
            <p:spPr>
              <a:xfrm rot="16200000">
                <a:off x="1858457" y="1040764"/>
                <a:ext cx="1047082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it-IT" sz="1000" dirty="0" err="1" smtClean="0">
                    <a:latin typeface="Arial" pitchFamily="34" charset="0"/>
                    <a:cs typeface="Arial" pitchFamily="34" charset="0"/>
                  </a:rPr>
                  <a:t>Pem</a:t>
                </a:r>
                <a:r>
                  <a:rPr lang="it-IT" sz="1000" dirty="0" smtClean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</a:t>
                </a:r>
                <a:r>
                  <a:rPr lang="it-IT" sz="1000" dirty="0" smtClean="0">
                    <a:latin typeface="Arial" pitchFamily="34" charset="0"/>
                    <a:cs typeface="Arial" pitchFamily="34" charset="0"/>
                  </a:rPr>
                  <a:t>ITF2357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" name="CasellaDiTesto 183"/>
              <p:cNvSpPr txBox="1"/>
              <p:nvPr/>
            </p:nvSpPr>
            <p:spPr>
              <a:xfrm rot="16200000">
                <a:off x="1710408" y="1167673"/>
                <a:ext cx="786852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it-IT" sz="1000" dirty="0" smtClean="0">
                    <a:latin typeface="Arial" pitchFamily="34" charset="0"/>
                    <a:cs typeface="Arial" pitchFamily="34" charset="0"/>
                  </a:rPr>
                  <a:t>ITF2357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5" name="CasellaDiTesto 184"/>
              <p:cNvSpPr txBox="1"/>
              <p:nvPr/>
            </p:nvSpPr>
            <p:spPr>
              <a:xfrm rot="16200000">
                <a:off x="2299026" y="1190666"/>
                <a:ext cx="721672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it-IT" sz="1000" dirty="0" err="1" smtClean="0">
                    <a:latin typeface="Arial" pitchFamily="34" charset="0"/>
                    <a:cs typeface="Arial" pitchFamily="34" charset="0"/>
                  </a:rPr>
                  <a:t>untreated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6" name="CasellaDiTesto 185"/>
              <p:cNvSpPr txBox="1"/>
              <p:nvPr/>
            </p:nvSpPr>
            <p:spPr>
              <a:xfrm rot="16200000">
                <a:off x="2677932" y="1327723"/>
                <a:ext cx="447558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it-IT" sz="1000" dirty="0" err="1" smtClean="0">
                    <a:latin typeface="Arial" pitchFamily="34" charset="0"/>
                    <a:cs typeface="Arial" pitchFamily="34" charset="0"/>
                  </a:rPr>
                  <a:t>Pem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" name="CasellaDiTesto 186"/>
              <p:cNvSpPr txBox="1"/>
              <p:nvPr/>
            </p:nvSpPr>
            <p:spPr>
              <a:xfrm rot="16200000">
                <a:off x="2924610" y="1031167"/>
                <a:ext cx="1047082" cy="24622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it-IT" sz="1000" dirty="0" err="1" smtClean="0">
                    <a:latin typeface="Arial" pitchFamily="34" charset="0"/>
                    <a:cs typeface="Arial" pitchFamily="34" charset="0"/>
                  </a:rPr>
                  <a:t>Pem</a:t>
                </a:r>
                <a:r>
                  <a:rPr lang="it-IT" sz="1000" dirty="0" smtClean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</a:t>
                </a:r>
                <a:r>
                  <a:rPr lang="it-IT" sz="1000" dirty="0" smtClean="0">
                    <a:latin typeface="Arial" pitchFamily="34" charset="0"/>
                    <a:cs typeface="Arial" pitchFamily="34" charset="0"/>
                  </a:rPr>
                  <a:t>ITF2357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8" name="CasellaDiTesto 187"/>
              <p:cNvSpPr txBox="1"/>
              <p:nvPr/>
            </p:nvSpPr>
            <p:spPr>
              <a:xfrm rot="16200000">
                <a:off x="2776561" y="1158076"/>
                <a:ext cx="786852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it-IT" sz="1000" dirty="0" smtClean="0">
                    <a:latin typeface="Arial" pitchFamily="34" charset="0"/>
                    <a:cs typeface="Arial" pitchFamily="34" charset="0"/>
                  </a:rPr>
                  <a:t>ITF2357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89" name="Connettore 1 188"/>
              <p:cNvCxnSpPr/>
              <p:nvPr/>
            </p:nvCxnSpPr>
            <p:spPr>
              <a:xfrm>
                <a:off x="2595446" y="588872"/>
                <a:ext cx="103277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nettore 1 189"/>
              <p:cNvCxnSpPr/>
              <p:nvPr/>
            </p:nvCxnSpPr>
            <p:spPr>
              <a:xfrm>
                <a:off x="3628223" y="588872"/>
                <a:ext cx="0" cy="457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Connettore 1 190"/>
              <p:cNvCxnSpPr/>
              <p:nvPr/>
            </p:nvCxnSpPr>
            <p:spPr>
              <a:xfrm>
                <a:off x="2595446" y="588872"/>
                <a:ext cx="0" cy="457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2" name="CasellaDiTesto 191"/>
              <p:cNvSpPr txBox="1"/>
              <p:nvPr/>
            </p:nvSpPr>
            <p:spPr>
              <a:xfrm>
                <a:off x="2436540" y="332656"/>
                <a:ext cx="141538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000" dirty="0" err="1" smtClean="0">
                    <a:latin typeface="Arial" pitchFamily="34" charset="0"/>
                    <a:cs typeface="Arial" pitchFamily="34" charset="0"/>
                  </a:rPr>
                  <a:t>+CQ</a:t>
                </a:r>
                <a:endParaRPr lang="it-IT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195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96752" y="4788024"/>
            <a:ext cx="2016224" cy="21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</Words>
  <Application>Microsoft Office PowerPoint</Application>
  <PresentationFormat>Presentazione su schermo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trisciuoglio.daniela</dc:creator>
  <cp:lastModifiedBy>trisciuoglio.daniela</cp:lastModifiedBy>
  <cp:revision>4</cp:revision>
  <dcterms:created xsi:type="dcterms:W3CDTF">2014-10-08T10:29:42Z</dcterms:created>
  <dcterms:modified xsi:type="dcterms:W3CDTF">2014-10-08T10:32:49Z</dcterms:modified>
</cp:coreProperties>
</file>