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12795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>
              <a:buClr>
                <a:schemeClr val="accent2"/>
              </a:buClr>
              <a:buSzPct val="85000"/>
            </a:pPr>
            <a:r>
              <a:rPr lang="en-US" sz="1600" b="1" dirty="0" smtClean="0">
                <a:latin typeface="Verdana" pitchFamily="34" charset="0"/>
              </a:rPr>
              <a:t>Figure S1</a:t>
            </a:r>
            <a:endParaRPr lang="en-US" sz="1600" b="1" dirty="0">
              <a:latin typeface="Verdana" pitchFamily="34" charset="0"/>
              <a:sym typeface="Symbol" pitchFamily="18" charset="2"/>
            </a:endParaRPr>
          </a:p>
        </p:txBody>
      </p:sp>
      <p:grpSp>
        <p:nvGrpSpPr>
          <p:cNvPr id="33" name="Group 55"/>
          <p:cNvGrpSpPr>
            <a:grpSpLocks/>
          </p:cNvGrpSpPr>
          <p:nvPr/>
        </p:nvGrpSpPr>
        <p:grpSpPr bwMode="auto">
          <a:xfrm>
            <a:off x="1735138" y="228600"/>
            <a:ext cx="5503862" cy="6508750"/>
            <a:chOff x="149422" y="228600"/>
            <a:chExt cx="5503486" cy="6508532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838200" y="228600"/>
              <a:ext cx="4308860" cy="307777"/>
              <a:chOff x="609600" y="1066800"/>
              <a:chExt cx="4308860" cy="307777"/>
            </a:xfrm>
          </p:grpSpPr>
          <p:sp>
            <p:nvSpPr>
              <p:cNvPr id="65" name="Text Box 39"/>
              <p:cNvSpPr txBox="1">
                <a:spLocks noChangeArrowheads="1"/>
              </p:cNvSpPr>
              <p:nvPr/>
            </p:nvSpPr>
            <p:spPr bwMode="auto">
              <a:xfrm>
                <a:off x="609600" y="1066800"/>
                <a:ext cx="761747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latin typeface="Arial" pitchFamily="34" charset="0"/>
                    <a:cs typeface="Arial" pitchFamily="34" charset="0"/>
                  </a:rPr>
                  <a:t>Control</a:t>
                </a:r>
              </a:p>
            </p:txBody>
          </p:sp>
          <p:sp>
            <p:nvSpPr>
              <p:cNvPr id="66" name="Text Box 41"/>
              <p:cNvSpPr txBox="1">
                <a:spLocks noChangeArrowheads="1"/>
              </p:cNvSpPr>
              <p:nvPr/>
            </p:nvSpPr>
            <p:spPr bwMode="auto">
              <a:xfrm>
                <a:off x="3654970" y="1066800"/>
                <a:ext cx="1263490" cy="3077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latin typeface="Arial" pitchFamily="34" charset="0"/>
                    <a:cs typeface="Arial" pitchFamily="34" charset="0"/>
                  </a:rPr>
                  <a:t>P7170- 1 µM </a:t>
                </a:r>
              </a:p>
            </p:txBody>
          </p:sp>
          <p:sp>
            <p:nvSpPr>
              <p:cNvPr id="67" name="Text Box 42"/>
              <p:cNvSpPr txBox="1">
                <a:spLocks noChangeArrowheads="1"/>
              </p:cNvSpPr>
              <p:nvPr/>
            </p:nvSpPr>
            <p:spPr bwMode="auto">
              <a:xfrm>
                <a:off x="1965434" y="1066800"/>
                <a:ext cx="1412569" cy="3077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P7170- 0.1 µM </a:t>
                </a:r>
              </a:p>
            </p:txBody>
          </p:sp>
        </p:grpSp>
        <p:grpSp>
          <p:nvGrpSpPr>
            <p:cNvPr id="35" name="Group 53"/>
            <p:cNvGrpSpPr>
              <a:grpSpLocks/>
            </p:cNvGrpSpPr>
            <p:nvPr/>
          </p:nvGrpSpPr>
          <p:grpSpPr bwMode="auto">
            <a:xfrm>
              <a:off x="149422" y="517634"/>
              <a:ext cx="5492573" cy="3079532"/>
              <a:chOff x="149422" y="517634"/>
              <a:chExt cx="5492573" cy="3079532"/>
            </a:xfrm>
          </p:grpSpPr>
          <p:grpSp>
            <p:nvGrpSpPr>
              <p:cNvPr id="51" name="Group 14"/>
              <p:cNvGrpSpPr>
                <a:grpSpLocks/>
              </p:cNvGrpSpPr>
              <p:nvPr/>
            </p:nvGrpSpPr>
            <p:grpSpPr bwMode="auto">
              <a:xfrm>
                <a:off x="533400" y="2073166"/>
                <a:ext cx="4724400" cy="1524000"/>
                <a:chOff x="304800" y="1371600"/>
                <a:chExt cx="4724400" cy="1524000"/>
              </a:xfrm>
            </p:grpSpPr>
            <p:pic>
              <p:nvPicPr>
                <p:cNvPr id="62" name="Picture 32" descr="pS6_Control_16 Hrs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04800" y="13716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3" name="Picture 33" descr="pS6_P7170-0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1905000" y="13716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4" name="Picture 35" descr="pS6_P7170-1µM_16 Hrs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3505200" y="13716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2" name="Group 15"/>
              <p:cNvGrpSpPr>
                <a:grpSpLocks/>
              </p:cNvGrpSpPr>
              <p:nvPr/>
            </p:nvGrpSpPr>
            <p:grpSpPr bwMode="auto">
              <a:xfrm>
                <a:off x="533400" y="517634"/>
                <a:ext cx="4724400" cy="1524000"/>
                <a:chOff x="304800" y="1219200"/>
                <a:chExt cx="4724400" cy="1524000"/>
              </a:xfrm>
            </p:grpSpPr>
            <p:pic>
              <p:nvPicPr>
                <p:cNvPr id="59" name="Picture 41" descr="pS6_Control_1 Hrs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304800" y="12192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" name="Picture 44" descr="pS6_P7170-1µM_1 Hrs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3505200" y="12192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1" name="Picture 5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905000" y="1219200"/>
                  <a:ext cx="1520265" cy="15202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3" name="Group 50"/>
              <p:cNvGrpSpPr>
                <a:grpSpLocks/>
              </p:cNvGrpSpPr>
              <p:nvPr/>
            </p:nvGrpSpPr>
            <p:grpSpPr bwMode="auto">
              <a:xfrm>
                <a:off x="5334216" y="1255267"/>
                <a:ext cx="307779" cy="1800299"/>
                <a:chOff x="5334216" y="1255267"/>
                <a:chExt cx="307779" cy="1800299"/>
              </a:xfrm>
            </p:grpSpPr>
            <p:sp>
              <p:nvSpPr>
                <p:cNvPr id="57" name="TextBox 21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5271539" y="1317944"/>
                  <a:ext cx="433132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IN" sz="1400" dirty="0">
                      <a:latin typeface="Arial" pitchFamily="34" charset="0"/>
                      <a:cs typeface="Arial" pitchFamily="34" charset="0"/>
                    </a:rPr>
                    <a:t>1 h</a:t>
                  </a:r>
                </a:p>
              </p:txBody>
            </p:sp>
            <p:sp>
              <p:nvSpPr>
                <p:cNvPr id="58" name="TextBox 22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5221856" y="2635427"/>
                  <a:ext cx="532500" cy="3077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IN" sz="1400">
                      <a:latin typeface="Arial" pitchFamily="34" charset="0"/>
                      <a:cs typeface="Arial" pitchFamily="34" charset="0"/>
                    </a:rPr>
                    <a:t>16 h</a:t>
                  </a:r>
                </a:p>
              </p:txBody>
            </p:sp>
          </p:grpSp>
          <p:grpSp>
            <p:nvGrpSpPr>
              <p:cNvPr id="54" name="Group 48"/>
              <p:cNvGrpSpPr>
                <a:grpSpLocks/>
              </p:cNvGrpSpPr>
              <p:nvPr/>
            </p:nvGrpSpPr>
            <p:grpSpPr bwMode="auto">
              <a:xfrm>
                <a:off x="149422" y="565138"/>
                <a:ext cx="309542" cy="2971701"/>
                <a:chOff x="149422" y="565138"/>
                <a:chExt cx="309542" cy="2971701"/>
              </a:xfrm>
            </p:grpSpPr>
            <p:sp>
              <p:nvSpPr>
                <p:cNvPr id="55" name="TextBox 24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51479" y="1880279"/>
                  <a:ext cx="503664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IN" sz="1400" dirty="0">
                      <a:latin typeface="Arial" pitchFamily="34" charset="0"/>
                      <a:cs typeface="Arial" pitchFamily="34" charset="0"/>
                    </a:rPr>
                    <a:t>pS6</a:t>
                  </a:r>
                </a:p>
              </p:txBody>
            </p:sp>
            <p:cxnSp>
              <p:nvCxnSpPr>
                <p:cNvPr id="56" name="Straight Connector 55"/>
                <p:cNvCxnSpPr/>
                <p:nvPr/>
              </p:nvCxnSpPr>
              <p:spPr>
                <a:xfrm rot="5400000">
                  <a:off x="-1027680" y="2050195"/>
                  <a:ext cx="2971701" cy="158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54"/>
            <p:cNvGrpSpPr>
              <a:grpSpLocks/>
            </p:cNvGrpSpPr>
            <p:nvPr/>
          </p:nvGrpSpPr>
          <p:grpSpPr bwMode="auto">
            <a:xfrm>
              <a:off x="152402" y="3641834"/>
              <a:ext cx="5500506" cy="3095298"/>
              <a:chOff x="152402" y="3641834"/>
              <a:chExt cx="5500506" cy="3095298"/>
            </a:xfrm>
          </p:grpSpPr>
          <p:grpSp>
            <p:nvGrpSpPr>
              <p:cNvPr id="37" name="Group 33"/>
              <p:cNvGrpSpPr>
                <a:grpSpLocks/>
              </p:cNvGrpSpPr>
              <p:nvPr/>
            </p:nvGrpSpPr>
            <p:grpSpPr bwMode="auto">
              <a:xfrm>
                <a:off x="533400" y="3641834"/>
                <a:ext cx="4724400" cy="1524000"/>
                <a:chOff x="533400" y="3733800"/>
                <a:chExt cx="4724400" cy="1524000"/>
              </a:xfrm>
            </p:grpSpPr>
            <p:pic>
              <p:nvPicPr>
                <p:cNvPr id="48" name="Picture 41" descr="p4EBP_P7170-1µM_1Hrs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3733800" y="37338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" name="Picture 40" descr="p4EBP_P7170-0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2130970" y="37338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0" name="Picture 38" descr="p4EBP_Control_1hrs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533400" y="37338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8" name="Group 49"/>
              <p:cNvGrpSpPr>
                <a:grpSpLocks/>
              </p:cNvGrpSpPr>
              <p:nvPr/>
            </p:nvGrpSpPr>
            <p:grpSpPr bwMode="auto">
              <a:xfrm>
                <a:off x="5345129" y="4101254"/>
                <a:ext cx="307779" cy="1918537"/>
                <a:chOff x="5345129" y="4101254"/>
                <a:chExt cx="307779" cy="1918537"/>
              </a:xfrm>
            </p:grpSpPr>
            <p:sp>
              <p:nvSpPr>
                <p:cNvPr id="46" name="TextBox 34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5282452" y="4163931"/>
                  <a:ext cx="433132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IN" sz="1400">
                      <a:latin typeface="Arial" pitchFamily="34" charset="0"/>
                      <a:cs typeface="Arial" pitchFamily="34" charset="0"/>
                    </a:rPr>
                    <a:t>1 h</a:t>
                  </a:r>
                </a:p>
              </p:txBody>
            </p:sp>
            <p:sp>
              <p:nvSpPr>
                <p:cNvPr id="47" name="TextBox 35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5232769" y="5599652"/>
                  <a:ext cx="532500" cy="3077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IN" sz="1400">
                      <a:latin typeface="Arial" pitchFamily="34" charset="0"/>
                      <a:cs typeface="Arial" pitchFamily="34" charset="0"/>
                    </a:rPr>
                    <a:t>16 h</a:t>
                  </a:r>
                </a:p>
              </p:txBody>
            </p:sp>
          </p:grpSp>
          <p:grpSp>
            <p:nvGrpSpPr>
              <p:cNvPr id="39" name="Group 47"/>
              <p:cNvGrpSpPr>
                <a:grpSpLocks/>
              </p:cNvGrpSpPr>
              <p:nvPr/>
            </p:nvGrpSpPr>
            <p:grpSpPr bwMode="auto">
              <a:xfrm>
                <a:off x="152402" y="3714634"/>
                <a:ext cx="309736" cy="2971700"/>
                <a:chOff x="152402" y="3714634"/>
                <a:chExt cx="309736" cy="2971700"/>
              </a:xfrm>
            </p:grpSpPr>
            <p:sp>
              <p:nvSpPr>
                <p:cNvPr id="44" name="TextBox 36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-115460" y="5030097"/>
                  <a:ext cx="843501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IN" sz="1400">
                      <a:latin typeface="Arial" pitchFamily="34" charset="0"/>
                      <a:cs typeface="Arial" pitchFamily="34" charset="0"/>
                    </a:rPr>
                    <a:t>p4EBP1</a:t>
                  </a:r>
                </a:p>
              </p:txBody>
            </p:sp>
            <p:cxnSp>
              <p:nvCxnSpPr>
                <p:cNvPr id="45" name="Straight Connector 44"/>
                <p:cNvCxnSpPr/>
                <p:nvPr/>
              </p:nvCxnSpPr>
              <p:spPr>
                <a:xfrm rot="5400000">
                  <a:off x="-1024505" y="5199690"/>
                  <a:ext cx="2971700" cy="158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41"/>
              <p:cNvGrpSpPr>
                <a:grpSpLocks/>
              </p:cNvGrpSpPr>
              <p:nvPr/>
            </p:nvGrpSpPr>
            <p:grpSpPr bwMode="auto">
              <a:xfrm>
                <a:off x="533400" y="5213132"/>
                <a:ext cx="4724400" cy="1524000"/>
                <a:chOff x="381000" y="2057400"/>
                <a:chExt cx="4724400" cy="1524000"/>
              </a:xfrm>
            </p:grpSpPr>
            <p:pic>
              <p:nvPicPr>
                <p:cNvPr id="41" name="Picture 34" descr="p4EBP_P7170-1µM_16Hrs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3581400" y="20574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2" name="Picture 33" descr="p4EBP_P7170-0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1981200" y="20574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" name="Picture 32" descr="p4EBP_Control_16Hrs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381000" y="2057400"/>
                  <a:ext cx="1524000" cy="1524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19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720167</dc:creator>
  <cp:lastModifiedBy>720167</cp:lastModifiedBy>
  <cp:revision>9</cp:revision>
  <dcterms:created xsi:type="dcterms:W3CDTF">2014-02-05T06:30:20Z</dcterms:created>
  <dcterms:modified xsi:type="dcterms:W3CDTF">2014-06-09T08:18:37Z</dcterms:modified>
</cp:coreProperties>
</file>