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86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8347F-13E7-4916-A825-6A2E27045B33}" type="datetimeFigureOut">
              <a:rPr lang="en-US" smtClean="0"/>
              <a:pPr/>
              <a:t>6/9/2014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86B3-B2CE-46E7-96E9-BE9C8A7DA8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8347F-13E7-4916-A825-6A2E27045B33}" type="datetimeFigureOut">
              <a:rPr lang="en-US" smtClean="0"/>
              <a:pPr/>
              <a:t>6/9/2014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86B3-B2CE-46E7-96E9-BE9C8A7DA8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8347F-13E7-4916-A825-6A2E27045B33}" type="datetimeFigureOut">
              <a:rPr lang="en-US" smtClean="0"/>
              <a:pPr/>
              <a:t>6/9/2014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86B3-B2CE-46E7-96E9-BE9C8A7DA8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8347F-13E7-4916-A825-6A2E27045B33}" type="datetimeFigureOut">
              <a:rPr lang="en-US" smtClean="0"/>
              <a:pPr/>
              <a:t>6/9/2014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86B3-B2CE-46E7-96E9-BE9C8A7DA8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8347F-13E7-4916-A825-6A2E27045B33}" type="datetimeFigureOut">
              <a:rPr lang="en-US" smtClean="0"/>
              <a:pPr/>
              <a:t>6/9/2014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86B3-B2CE-46E7-96E9-BE9C8A7DA8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8347F-13E7-4916-A825-6A2E27045B33}" type="datetimeFigureOut">
              <a:rPr lang="en-US" smtClean="0"/>
              <a:pPr/>
              <a:t>6/9/2014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86B3-B2CE-46E7-96E9-BE9C8A7DA8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8347F-13E7-4916-A825-6A2E27045B33}" type="datetimeFigureOut">
              <a:rPr lang="en-US" smtClean="0"/>
              <a:pPr/>
              <a:t>6/9/2014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86B3-B2CE-46E7-96E9-BE9C8A7DA8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8347F-13E7-4916-A825-6A2E27045B33}" type="datetimeFigureOut">
              <a:rPr lang="en-US" smtClean="0"/>
              <a:pPr/>
              <a:t>6/9/2014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86B3-B2CE-46E7-96E9-BE9C8A7DA8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8347F-13E7-4916-A825-6A2E27045B33}" type="datetimeFigureOut">
              <a:rPr lang="en-US" smtClean="0"/>
              <a:pPr/>
              <a:t>6/9/2014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86B3-B2CE-46E7-96E9-BE9C8A7DA8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8347F-13E7-4916-A825-6A2E27045B33}" type="datetimeFigureOut">
              <a:rPr lang="en-US" smtClean="0"/>
              <a:pPr/>
              <a:t>6/9/2014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86B3-B2CE-46E7-96E9-BE9C8A7DA8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8347F-13E7-4916-A825-6A2E27045B33}" type="datetimeFigureOut">
              <a:rPr lang="en-US" smtClean="0"/>
              <a:pPr/>
              <a:t>6/9/2014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386B3-B2CE-46E7-96E9-BE9C8A7DA853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8347F-13E7-4916-A825-6A2E27045B33}" type="datetimeFigureOut">
              <a:rPr lang="en-US" smtClean="0"/>
              <a:pPr/>
              <a:t>6/9/2014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386B3-B2CE-46E7-96E9-BE9C8A7DA853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117532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2813">
              <a:buClr>
                <a:schemeClr val="accent2"/>
              </a:buClr>
              <a:buSzPct val="85000"/>
            </a:pPr>
            <a:r>
              <a:rPr lang="en-US" sz="1600" b="1" dirty="0" smtClean="0">
                <a:latin typeface="Verdana" pitchFamily="34" charset="0"/>
              </a:rPr>
              <a:t>Table S1</a:t>
            </a:r>
            <a:endParaRPr lang="en-US" sz="1600" b="1" dirty="0">
              <a:latin typeface="Verdana" pitchFamily="34" charset="0"/>
              <a:sym typeface="Symbol" pitchFamily="18" charset="2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371600"/>
          <a:ext cx="7543800" cy="4419837"/>
        </p:xfrm>
        <a:graphic>
          <a:graphicData uri="http://schemas.openxmlformats.org/drawingml/2006/table">
            <a:tbl>
              <a:tblPr/>
              <a:tblGrid>
                <a:gridCol w="1045028"/>
                <a:gridCol w="1045028"/>
                <a:gridCol w="1159329"/>
                <a:gridCol w="1045028"/>
                <a:gridCol w="3249387"/>
              </a:tblGrid>
              <a:tr h="347206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Day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Matrix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Biomarker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PD Model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Parameter Estimates (CV 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929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Tumor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pS6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  <a:r>
                        <a:rPr lang="en-IN" sz="1600" b="0" i="0" u="none" strike="noStrike" baseline="-250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=210.83(24.64%)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20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IC</a:t>
                      </a:r>
                      <a:r>
                        <a:rPr lang="en-IN" sz="1600" b="0" i="0" u="none" strike="noStrike" baseline="-250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=251.49 ng/g (82.63)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20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pAKT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  <a:r>
                        <a:rPr lang="en-IN" sz="1600" b="0" i="0" u="none" strike="noStrike" baseline="-250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 </a:t>
                      </a:r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= 489.58 (19.95%)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20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IC</a:t>
                      </a:r>
                      <a:r>
                        <a:rPr lang="en-IN" sz="1600" b="0" i="0" u="none" strike="noStrike" baseline="-250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= 1444.22 ng/g (162.80%)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20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p4EBP1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  <a:r>
                        <a:rPr lang="en-IN" sz="1600" b="0" i="0" u="none" strike="noStrike" baseline="-250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 = 527.88 (18.25%)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20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IC</a:t>
                      </a:r>
                      <a:r>
                        <a:rPr lang="en-IN" sz="1600" b="0" i="0" u="none" strike="noStrike" baseline="-250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=3733.43 ng/g(313.53%)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20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Plasma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pS6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  <a:r>
                        <a:rPr lang="en-IN" sz="1600" b="0" i="0" u="none" strike="noStrike" baseline="-250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 </a:t>
                      </a:r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= 195.98 (22.06%)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20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IC</a:t>
                      </a:r>
                      <a:r>
                        <a:rPr lang="en-IN" sz="1600" b="0" i="0" u="none" strike="noStrike" baseline="-250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= 85.43 ng/mL (87.27%)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20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pAKT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  <a:r>
                        <a:rPr lang="en-IN" sz="1600" b="0" i="0" u="none" strike="noStrike" baseline="-250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 = 453.26 (14.36%)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20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IC</a:t>
                      </a:r>
                      <a:r>
                        <a:rPr lang="en-IN" sz="1600" b="0" i="0" u="none" strike="noStrike" baseline="-250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= 1570.49 ng/mL (344.51%)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20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p4EBP1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  <a:r>
                        <a:rPr lang="en-IN" sz="1600" b="0" i="0" u="none" strike="noStrike" baseline="-2500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 = 521.63 (15.91%)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20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IC</a:t>
                      </a:r>
                      <a:r>
                        <a:rPr lang="en-IN" sz="1600" b="0" i="0" u="none" strike="noStrike" baseline="-2500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= 1583.82 </a:t>
                      </a:r>
                      <a:r>
                        <a:rPr lang="en-IN" sz="1600" b="0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ng</a:t>
                      </a:r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r>
                        <a:rPr lang="en-IN" sz="1600" b="0" i="0" u="none" strike="noStrike" dirty="0" err="1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mL</a:t>
                      </a:r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(316.50%)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97</Words>
  <Application>Microsoft Office PowerPoint</Application>
  <PresentationFormat>On-screen Show (4:3)</PresentationFormat>
  <Paragraphs>33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720167</dc:creator>
  <cp:lastModifiedBy>720167</cp:lastModifiedBy>
  <cp:revision>9</cp:revision>
  <dcterms:created xsi:type="dcterms:W3CDTF">2014-02-05T06:30:20Z</dcterms:created>
  <dcterms:modified xsi:type="dcterms:W3CDTF">2014-06-09T08:19:39Z</dcterms:modified>
</cp:coreProperties>
</file>