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4D4D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1614" y="-72"/>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F6F2DAA-CFD4-405E-8A56-5F58C6EBAF7D}" type="datetimeFigureOut">
              <a:rPr lang="en-US" smtClean="0"/>
              <a:pPr/>
              <a:t>11/4/2010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6F2DAA-CFD4-405E-8A56-5F58C6EBAF7D}" type="datetimeFigureOut">
              <a:rPr lang="en-US" smtClean="0"/>
              <a:pPr/>
              <a:t>11/4/2010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6F2DAA-CFD4-405E-8A56-5F58C6EBAF7D}" type="datetimeFigureOut">
              <a:rPr lang="en-US" smtClean="0"/>
              <a:pPr/>
              <a:t>11/4/2010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6F2DAA-CFD4-405E-8A56-5F58C6EBAF7D}" type="datetimeFigureOut">
              <a:rPr lang="en-US" smtClean="0"/>
              <a:pPr/>
              <a:t>11/4/2010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6F2DAA-CFD4-405E-8A56-5F58C6EBAF7D}" type="datetimeFigureOut">
              <a:rPr lang="en-US" smtClean="0"/>
              <a:pPr/>
              <a:t>11/4/2010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F6F2DAA-CFD4-405E-8A56-5F58C6EBAF7D}" type="datetimeFigureOut">
              <a:rPr lang="en-US" smtClean="0"/>
              <a:pPr/>
              <a:t>11/4/2010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F6F2DAA-CFD4-405E-8A56-5F58C6EBAF7D}" type="datetimeFigureOut">
              <a:rPr lang="en-US" smtClean="0"/>
              <a:pPr/>
              <a:t>11/4/2010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F6F2DAA-CFD4-405E-8A56-5F58C6EBAF7D}" type="datetimeFigureOut">
              <a:rPr lang="en-US" smtClean="0"/>
              <a:pPr/>
              <a:t>11/4/2010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6F2DAA-CFD4-405E-8A56-5F58C6EBAF7D}" type="datetimeFigureOut">
              <a:rPr lang="en-US" smtClean="0"/>
              <a:pPr/>
              <a:t>11/4/2010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6F2DAA-CFD4-405E-8A56-5F58C6EBAF7D}" type="datetimeFigureOut">
              <a:rPr lang="en-US" smtClean="0"/>
              <a:pPr/>
              <a:t>11/4/2010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6F2DAA-CFD4-405E-8A56-5F58C6EBAF7D}" type="datetimeFigureOut">
              <a:rPr lang="en-US" smtClean="0"/>
              <a:pPr/>
              <a:t>11/4/2010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B5B760-3E06-4137-BD49-AEC76EB0289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F6F2DAA-CFD4-405E-8A56-5F58C6EBAF7D}" type="datetimeFigureOut">
              <a:rPr lang="en-US" smtClean="0"/>
              <a:pPr/>
              <a:t>11/4/2010</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1B5B760-3E06-4137-BD49-AEC76EB0289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632" y="27945"/>
            <a:ext cx="6624736" cy="1015663"/>
          </a:xfrm>
          <a:prstGeom prst="rect">
            <a:avLst/>
          </a:prstGeom>
          <a:noFill/>
        </p:spPr>
        <p:txBody>
          <a:bodyPr wrap="square" rtlCol="0">
            <a:spAutoFit/>
          </a:bodyPr>
          <a:lstStyle/>
          <a:p>
            <a:pPr algn="just"/>
            <a:r>
              <a:rPr lang="en-US" sz="1200" b="1" dirty="0" smtClean="0">
                <a:latin typeface="Times New Roman" pitchFamily="18" charset="0"/>
                <a:ea typeface="Calibri" pitchFamily="34" charset="0"/>
                <a:cs typeface="Times New Roman" pitchFamily="18" charset="0"/>
              </a:rPr>
              <a:t>Figure S1</a:t>
            </a:r>
            <a:r>
              <a:rPr lang="en-US" sz="1200" b="1" dirty="0" smtClean="0">
                <a:latin typeface="Times New Roman" pitchFamily="18" charset="0"/>
                <a:ea typeface="Calibri" pitchFamily="34" charset="0"/>
                <a:cs typeface="Times New Roman" pitchFamily="18" charset="0"/>
              </a:rPr>
              <a:t>. </a:t>
            </a:r>
            <a:r>
              <a:rPr lang="en-GB" sz="1200" dirty="0" smtClean="0">
                <a:latin typeface="Times New Roman" pitchFamily="18" charset="0"/>
                <a:ea typeface="Calibri" pitchFamily="34" charset="0"/>
                <a:cs typeface="Times New Roman" pitchFamily="18" charset="0"/>
              </a:rPr>
              <a:t>Schematic of the miR-302 genomic locus, showing the full 10kb region upstream of the last microRNA in the cluster, miR-367. </a:t>
            </a:r>
            <a:r>
              <a:rPr lang="en-GB" sz="1200" dirty="0" smtClean="0">
                <a:latin typeface="Times New Roman" pitchFamily="18" charset="0"/>
                <a:ea typeface="Calibri" pitchFamily="34" charset="0"/>
                <a:cs typeface="Times New Roman" pitchFamily="18" charset="0"/>
              </a:rPr>
              <a:t>The order and position of the five main members of the miR-302 cluster are shown. Positions of all 41 potential binding sites for the four transcription factors GATA6, GATA3, TCF7L2 and MAF are shown by the intersections on the horizontal lines. The Figure was prepared using AnnotationSketch, a genome annotation drawing library [1</a:t>
            </a:r>
            <a:r>
              <a:rPr lang="en-GB" sz="1200" dirty="0" smtClean="0">
                <a:latin typeface="Times New Roman" pitchFamily="18" charset="0"/>
                <a:ea typeface="Calibri" pitchFamily="34" charset="0"/>
                <a:cs typeface="Times New Roman" pitchFamily="18" charset="0"/>
              </a:rPr>
              <a:t>].</a:t>
            </a:r>
            <a:endParaRPr lang="en-GB" sz="1200" dirty="0" smtClean="0"/>
          </a:p>
        </p:txBody>
      </p:sp>
      <p:grpSp>
        <p:nvGrpSpPr>
          <p:cNvPr id="8" name="Group 7"/>
          <p:cNvGrpSpPr/>
          <p:nvPr/>
        </p:nvGrpSpPr>
        <p:grpSpPr>
          <a:xfrm>
            <a:off x="0" y="1120099"/>
            <a:ext cx="6858000" cy="4964069"/>
            <a:chOff x="0" y="285720"/>
            <a:chExt cx="6858000" cy="4964069"/>
          </a:xfrm>
        </p:grpSpPr>
        <p:grpSp>
          <p:nvGrpSpPr>
            <p:cNvPr id="7" name="Group 6"/>
            <p:cNvGrpSpPr/>
            <p:nvPr/>
          </p:nvGrpSpPr>
          <p:grpSpPr>
            <a:xfrm>
              <a:off x="0" y="285720"/>
              <a:ext cx="6858000" cy="4964069"/>
              <a:chOff x="0" y="285720"/>
              <a:chExt cx="6858000" cy="4964069"/>
            </a:xfrm>
          </p:grpSpPr>
          <p:pic>
            <p:nvPicPr>
              <p:cNvPr id="1026" name="Picture 2" descr="\\Datacentre\User Data\mjm16\Desktop\YST v GERMINOMA\Murray Figures and Tables\EPS Figures\FINAL SUPPL FIG\mir302-inverted-10kb.tiff"/>
              <p:cNvPicPr>
                <a:picLocks noChangeAspect="1" noChangeArrowheads="1"/>
              </p:cNvPicPr>
              <p:nvPr/>
            </p:nvPicPr>
            <p:blipFill>
              <a:blip r:embed="rId2" cstate="print"/>
              <a:srcRect/>
              <a:stretch>
                <a:fillRect/>
              </a:stretch>
            </p:blipFill>
            <p:spPr bwMode="auto">
              <a:xfrm>
                <a:off x="0" y="285720"/>
                <a:ext cx="6858000" cy="4964069"/>
              </a:xfrm>
              <a:prstGeom prst="rect">
                <a:avLst/>
              </a:prstGeom>
              <a:noFill/>
            </p:spPr>
          </p:pic>
          <p:sp>
            <p:nvSpPr>
              <p:cNvPr id="5" name="Rectangle 4"/>
              <p:cNvSpPr/>
              <p:nvPr/>
            </p:nvSpPr>
            <p:spPr>
              <a:xfrm>
                <a:off x="214290" y="2571736"/>
                <a:ext cx="285752" cy="71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TextBox 5"/>
            <p:cNvSpPr txBox="1"/>
            <p:nvPr/>
          </p:nvSpPr>
          <p:spPr>
            <a:xfrm>
              <a:off x="119037" y="2500298"/>
              <a:ext cx="571504" cy="215444"/>
            </a:xfrm>
            <a:prstGeom prst="rect">
              <a:avLst/>
            </a:prstGeom>
            <a:noFill/>
          </p:spPr>
          <p:txBody>
            <a:bodyPr wrap="square" rtlCol="0">
              <a:spAutoFit/>
            </a:bodyPr>
            <a:lstStyle/>
            <a:p>
              <a:r>
                <a:rPr lang="en-GB" sz="800" b="1" dirty="0" smtClean="0">
                  <a:solidFill>
                    <a:srgbClr val="333333"/>
                  </a:solidFill>
                </a:rPr>
                <a:t>TCF7L2</a:t>
              </a:r>
              <a:endParaRPr lang="en-GB" sz="800" b="1" dirty="0">
                <a:solidFill>
                  <a:srgbClr val="333333"/>
                </a:solidFill>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87</Words>
  <Application>Microsoft Office PowerPoint</Application>
  <PresentationFormat>On-screen Show (4:3)</PresentationFormat>
  <Paragraphs>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Company>Hutchison/MRC Research Centre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mjm16</dc:creator>
  <cp:lastModifiedBy>mjm16</cp:lastModifiedBy>
  <cp:revision>7</cp:revision>
  <dcterms:created xsi:type="dcterms:W3CDTF">2010-04-20T10:57:36Z</dcterms:created>
  <dcterms:modified xsi:type="dcterms:W3CDTF">2010-11-04T14:41:56Z</dcterms:modified>
</cp:coreProperties>
</file>