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9144000" cy="6858000" type="screen4x3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-1776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image" Target="../media/image1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05848F-5583-4B09-9C67-2589E0454E7A}" type="datetimeFigureOut">
              <a:rPr lang="en-US" smtClean="0"/>
              <a:t>1/10/2013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B78BC3-0654-4E30-9E2F-4F0E55D7D0E2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B78BC3-0654-4E30-9E2F-4F0E55D7D0E2}" type="slidenum">
              <a:rPr lang="en-US" smtClean="0"/>
              <a:t>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l-GR" smtClean="0"/>
              <a:t>Κάντε κλικ για επεξεργασία του τίτλου</a:t>
            </a:r>
            <a:endParaRPr lang="el-GR"/>
          </a:p>
        </p:txBody>
      </p:sp>
      <p:sp>
        <p:nvSpPr>
          <p:cNvPr id="3" name="2 - Υπότιτλος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 smtClean="0"/>
              <a:t>Κάντε κλικ για να επεξεργαστείτε τον υπότιτλο του υποδείγματος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2CEA3-3058-4D43-AE35-B3DA76CB4003}" type="datetimeFigureOut">
              <a:rPr lang="el-GR" smtClean="0"/>
              <a:pPr/>
              <a:t>10/1/2013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Αντι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Κάντε κλικ για επεξεργασία του τίτλου</a:t>
            </a:r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 smtClean="0"/>
              <a:t>Κάντε κλικ για να επεξεργαστείτε τα στυλ κειμένου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2CEA3-3058-4D43-AE35-B3DA76CB4003}" type="datetimeFigureOut">
              <a:rPr lang="el-GR" smtClean="0"/>
              <a:pPr/>
              <a:t>10/1/2013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l-GR" smtClean="0"/>
              <a:t>Κάντε κλικ για επεξεργασία του τίτλου</a:t>
            </a:r>
            <a:endParaRPr lang="el-GR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smtClean="0"/>
              <a:t>Κάντε κλικ για να επεξεργαστείτε τα στυλ κειμένου του υποδείγματος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2CEA3-3058-4D43-AE35-B3DA76CB4003}" type="datetimeFigureOut">
              <a:rPr lang="el-GR" smtClean="0"/>
              <a:pPr/>
              <a:t>10/1/2013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Κάντε κλικ για επεξεργασία του τίτλου</a:t>
            </a:r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Κάντε κλικ για να επεξεργαστείτε τα στυλ κειμένου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Κάντε κλικ για να επεξεργαστείτε τα στυλ κειμένου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2CEA3-3058-4D43-AE35-B3DA76CB4003}" type="datetimeFigureOut">
              <a:rPr lang="el-GR" smtClean="0"/>
              <a:pPr/>
              <a:t>10/1/2013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l-GR" smtClean="0"/>
              <a:t>Κάντε κλικ για επεξεργασία του τίτλου</a:t>
            </a:r>
            <a:endParaRPr lang="el-GR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Κάντε κλικ για να επεξεργαστείτε τα στυλ κειμένου του υποδείγματος</a:t>
            </a:r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Κάντε κλικ για να επεξεργαστείτε τα στυλ κειμένου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4 - Θέση κειμένου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Κάντε κλικ για να επεξεργαστείτε τα στυλ κειμένου του υποδείγματος</a:t>
            </a:r>
          </a:p>
        </p:txBody>
      </p:sp>
      <p:sp>
        <p:nvSpPr>
          <p:cNvPr id="6" name="5 - Θέση περιεχομένου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Κάντε κλικ για να επεξεργαστείτε τα στυλ κειμένου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7" name="6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2CEA3-3058-4D43-AE35-B3DA76CB4003}" type="datetimeFigureOut">
              <a:rPr lang="el-GR" smtClean="0"/>
              <a:pPr/>
              <a:t>10/1/2013</a:t>
            </a:fld>
            <a:endParaRPr lang="el-GR"/>
          </a:p>
        </p:txBody>
      </p:sp>
      <p:sp>
        <p:nvSpPr>
          <p:cNvPr id="8" name="7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8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Κάντε κλικ για επεξεργασία του τίτλου</a:t>
            </a:r>
            <a:endParaRPr lang="el-GR"/>
          </a:p>
        </p:txBody>
      </p:sp>
      <p:sp>
        <p:nvSpPr>
          <p:cNvPr id="3" name="2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2CEA3-3058-4D43-AE35-B3DA76CB4003}" type="datetimeFigureOut">
              <a:rPr lang="el-GR" smtClean="0"/>
              <a:pPr/>
              <a:t>10/1/2013</a:t>
            </a:fld>
            <a:endParaRPr lang="el-GR"/>
          </a:p>
        </p:txBody>
      </p:sp>
      <p:sp>
        <p:nvSpPr>
          <p:cNvPr id="4" name="3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4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2CEA3-3058-4D43-AE35-B3DA76CB4003}" type="datetimeFigureOut">
              <a:rPr lang="el-GR" smtClean="0"/>
              <a:pPr/>
              <a:t>10/1/2013</a:t>
            </a:fld>
            <a:endParaRPr lang="el-GR"/>
          </a:p>
        </p:txBody>
      </p:sp>
      <p:sp>
        <p:nvSpPr>
          <p:cNvPr id="3" name="2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 smtClean="0"/>
              <a:t>Κάντε κλικ για επεξεργασία του τίτλου</a:t>
            </a:r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 smtClean="0"/>
              <a:t>Κάντε κλικ για να επεξεργαστείτε τα στυλ κειμένου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Κάντε κλικ για να επεξεργαστείτε τα στυλ κειμένου του υποδείγματος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2CEA3-3058-4D43-AE35-B3DA76CB4003}" type="datetimeFigureOut">
              <a:rPr lang="el-GR" smtClean="0"/>
              <a:pPr/>
              <a:t>10/1/2013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 smtClean="0"/>
              <a:t>Κάντε κλικ για επεξεργασία του τίτλου</a:t>
            </a:r>
            <a:endParaRPr lang="el-GR"/>
          </a:p>
        </p:txBody>
      </p:sp>
      <p:sp>
        <p:nvSpPr>
          <p:cNvPr id="3" name="2 - Θέση εικόνας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Κάντε κλικ για να επεξεργαστείτε τα στυλ κειμένου του υποδείγματος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2CEA3-3058-4D43-AE35-B3DA76CB4003}" type="datetimeFigureOut">
              <a:rPr lang="el-GR" smtClean="0"/>
              <a:pPr/>
              <a:t>10/1/2013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Κάντε κλικ για επεξεργασία του τίτλου</a:t>
            </a:r>
            <a:endParaRPr lang="el-GR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 smtClean="0"/>
              <a:t>Κάντε κλικ για να επεξεργαστείτε τα στυλ κειμένου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2CEA3-3058-4D43-AE35-B3DA76CB4003}" type="datetimeFigureOut">
              <a:rPr lang="el-GR" smtClean="0"/>
              <a:pPr/>
              <a:t>10/1/2013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Κατακόρυφος τίτλος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l-GR" smtClean="0"/>
              <a:t>Κάντε κλικ για επεξεργασία του τίτλου</a:t>
            </a:r>
            <a:endParaRPr lang="el-GR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l-GR" smtClean="0"/>
              <a:t>Κάντε κλικ για να επεξεργαστείτε τα στυλ κειμένου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2CEA3-3058-4D43-AE35-B3DA76CB4003}" type="datetimeFigureOut">
              <a:rPr lang="el-GR" smtClean="0"/>
              <a:pPr/>
              <a:t>10/1/2013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τίτλου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 smtClean="0"/>
              <a:t>Κάντε κλικ για επεξεργασία του τίτλου</a:t>
            </a:r>
            <a:endParaRPr lang="el-GR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smtClean="0"/>
              <a:t>Κάντε κλικ για να επεξεργαστείτε τα στυλ κειμένου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42CEA3-3058-4D43-AE35-B3DA76CB4003}" type="datetimeFigureOut">
              <a:rPr lang="el-GR" smtClean="0"/>
              <a:pPr/>
              <a:t>10/1/2013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F1D1C4-C2D9-4231-9FB2-B2D9D97AA41D}" type="slidenum">
              <a:rPr lang="el-GR" smtClean="0"/>
              <a:pPr/>
              <a:t>‹#›</a:t>
            </a:fld>
            <a:endParaRPr lang="el-G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5" Type="http://schemas.openxmlformats.org/officeDocument/2006/relationships/oleObject" Target="../embeddings/oleObject2.bin"/><Relationship Id="rId4" Type="http://schemas.openxmlformats.org/officeDocument/2006/relationships/oleObject" Target="../embeddings/oleObject1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4"/>
          <p:cNvGraphicFramePr>
            <a:graphicFrameLocks noChangeAspect="1"/>
          </p:cNvGraphicFramePr>
          <p:nvPr/>
        </p:nvGraphicFramePr>
        <p:xfrm>
          <a:off x="304800" y="5867400"/>
          <a:ext cx="1912938" cy="728663"/>
        </p:xfrm>
        <a:graphic>
          <a:graphicData uri="http://schemas.openxmlformats.org/presentationml/2006/ole">
            <p:oleObj spid="_x0000_s1026" name="SPW 11.0 Graph" r:id="rId4" imgW="1913760" imgH="727560" progId="">
              <p:embed/>
            </p:oleObj>
          </a:graphicData>
        </a:graphic>
      </p:graphicFrame>
      <p:graphicFrame>
        <p:nvGraphicFramePr>
          <p:cNvPr id="5" name="Object 5"/>
          <p:cNvGraphicFramePr>
            <a:graphicFrameLocks noChangeAspect="1"/>
          </p:cNvGraphicFramePr>
          <p:nvPr/>
        </p:nvGraphicFramePr>
        <p:xfrm>
          <a:off x="1852613" y="1166813"/>
          <a:ext cx="5438775" cy="4524375"/>
        </p:xfrm>
        <a:graphic>
          <a:graphicData uri="http://schemas.openxmlformats.org/presentationml/2006/ole">
            <p:oleObj spid="_x0000_s1027" name="SPW 11.0 Graph" r:id="rId5" imgW="5438520" imgH="4524480" progId="">
              <p:embed/>
            </p:oleObj>
          </a:graphicData>
        </a:graphic>
      </p:graphicFrame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2057400" y="1143000"/>
            <a:ext cx="609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6A.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</Words>
  <PresentationFormat>On-screen Show (4:3)</PresentationFormat>
  <Paragraphs>2</Paragraphs>
  <Slides>1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3" baseType="lpstr">
      <vt:lpstr>Θέμα του Office</vt:lpstr>
      <vt:lpstr>SPW 11.0 Graph</vt:lpstr>
      <vt:lpstr>Slide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evros</dc:creator>
  <cp:lastModifiedBy>evros</cp:lastModifiedBy>
  <cp:revision>1</cp:revision>
  <dcterms:created xsi:type="dcterms:W3CDTF">2013-01-10T21:57:41Z</dcterms:created>
  <dcterms:modified xsi:type="dcterms:W3CDTF">2013-01-10T22:01:37Z</dcterms:modified>
</cp:coreProperties>
</file>