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8CDE4-6C8B-416B-8F1A-713024B76D9A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1AFCF-68ED-4B6B-847C-DA28756668F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932610-CA81-445C-854D-07ECCFF967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524" name="Object 4"/>
          <p:cNvGraphicFramePr>
            <a:graphicFrameLocks noChangeAspect="1"/>
          </p:cNvGraphicFramePr>
          <p:nvPr/>
        </p:nvGraphicFramePr>
        <p:xfrm>
          <a:off x="304800" y="5943600"/>
          <a:ext cx="2117725" cy="728663"/>
        </p:xfrm>
        <a:graphic>
          <a:graphicData uri="http://schemas.openxmlformats.org/presentationml/2006/ole">
            <p:oleObj spid="_x0000_s1026" name="SPW 11.0 Graph" r:id="rId4" imgW="2117880" imgH="728640" progId="">
              <p:embed/>
            </p:oleObj>
          </a:graphicData>
        </a:graphic>
      </p:graphicFrame>
      <p:graphicFrame>
        <p:nvGraphicFramePr>
          <p:cNvPr id="107525" name="Object 5"/>
          <p:cNvGraphicFramePr>
            <a:graphicFrameLocks noChangeAspect="1"/>
          </p:cNvGraphicFramePr>
          <p:nvPr/>
        </p:nvGraphicFramePr>
        <p:xfrm>
          <a:off x="1817688" y="1163638"/>
          <a:ext cx="5508625" cy="4532312"/>
        </p:xfrm>
        <a:graphic>
          <a:graphicData uri="http://schemas.openxmlformats.org/presentationml/2006/ole">
            <p:oleObj spid="_x0000_s1027" name="SPW 11.0 Graph" r:id="rId5" imgW="5508360" imgH="4532040" progId="">
              <p:embed/>
            </p:oleObj>
          </a:graphicData>
        </a:graphic>
      </p:graphicFrame>
      <p:sp>
        <p:nvSpPr>
          <p:cNvPr id="107526" name="Text Box 6"/>
          <p:cNvSpPr txBox="1">
            <a:spLocks noChangeArrowheads="1"/>
          </p:cNvSpPr>
          <p:nvPr/>
        </p:nvSpPr>
        <p:spPr bwMode="auto">
          <a:xfrm>
            <a:off x="2057400" y="1143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6B.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Θέμα του Office</vt:lpstr>
      <vt:lpstr>SPW 11.0 Graph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evros</dc:creator>
  <cp:lastModifiedBy>evros</cp:lastModifiedBy>
  <cp:revision>1</cp:revision>
  <dcterms:created xsi:type="dcterms:W3CDTF">2013-01-10T21:57:50Z</dcterms:created>
  <dcterms:modified xsi:type="dcterms:W3CDTF">2013-01-10T22:02:05Z</dcterms:modified>
</cp:coreProperties>
</file>