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77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49468C-EEB2-459C-A425-7FC6994BB605}" type="datetimeFigureOut">
              <a:rPr lang="en-US" smtClean="0"/>
              <a:t>1/10/2013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93389D-D5F3-49D6-BE8E-DE6EBA7D1C1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93389D-D5F3-49D6-BE8E-DE6EBA7D1C11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Κάντε κλικ για να επεξεργαστείτε τον υπότιτλο του υποδείγματος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Κάντε κλικ για επεξεργασία του τίτλου</a:t>
            </a:r>
            <a:endParaRPr lang="el-GR"/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42CEA3-3058-4D43-AE35-B3DA76CB4003}" type="datetimeFigureOut">
              <a:rPr lang="el-GR" smtClean="0"/>
              <a:pPr/>
              <a:t>10/1/2013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F1D1C4-C2D9-4231-9FB2-B2D9D97AA41D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ChangeAspect="1"/>
          </p:cNvGraphicFramePr>
          <p:nvPr/>
        </p:nvGraphicFramePr>
        <p:xfrm>
          <a:off x="304800" y="5562600"/>
          <a:ext cx="1647825" cy="958850"/>
        </p:xfrm>
        <a:graphic>
          <a:graphicData uri="http://schemas.openxmlformats.org/presentationml/2006/ole">
            <p:oleObj spid="_x0000_s1026" name="SPW 11.0 Graph" r:id="rId4" imgW="1647360" imgH="959040" progId="">
              <p:embed/>
            </p:oleObj>
          </a:graphicData>
        </a:graphic>
      </p:graphicFrame>
      <p:graphicFrame>
        <p:nvGraphicFramePr>
          <p:cNvPr id="5" name="Object 5"/>
          <p:cNvGraphicFramePr>
            <a:graphicFrameLocks noChangeAspect="1"/>
          </p:cNvGraphicFramePr>
          <p:nvPr/>
        </p:nvGraphicFramePr>
        <p:xfrm>
          <a:off x="1795463" y="1169988"/>
          <a:ext cx="5553075" cy="4519612"/>
        </p:xfrm>
        <a:graphic>
          <a:graphicData uri="http://schemas.openxmlformats.org/presentationml/2006/ole">
            <p:oleObj spid="_x0000_s1027" name="SPW 11.0 Graph" r:id="rId5" imgW="5552640" imgH="4519800" progId="">
              <p:embed/>
            </p:oleObj>
          </a:graphicData>
        </a:graphic>
      </p:graphicFrame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057400" y="1143000"/>
            <a:ext cx="6096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6C.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</Words>
  <PresentationFormat>On-screen Show (4:3)</PresentationFormat>
  <Paragraphs>2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Θέμα του Office</vt:lpstr>
      <vt:lpstr>SPW 11.0 Graph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evros</dc:creator>
  <cp:lastModifiedBy>evros</cp:lastModifiedBy>
  <cp:revision>1</cp:revision>
  <dcterms:created xsi:type="dcterms:W3CDTF">2013-01-10T21:57:56Z</dcterms:created>
  <dcterms:modified xsi:type="dcterms:W3CDTF">2013-01-10T22:03:06Z</dcterms:modified>
</cp:coreProperties>
</file>