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0C90-FD7F-4171-A50F-C99E7A7F4256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D9FD6-3FA1-4C47-AB22-BDD44A50B5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D9FD6-3FA1-4C47-AB22-BDD44A50B5B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81000" y="5943600"/>
          <a:ext cx="1893888" cy="698500"/>
        </p:xfrm>
        <a:graphic>
          <a:graphicData uri="http://schemas.openxmlformats.org/presentationml/2006/ole">
            <p:oleObj spid="_x0000_s1026" name="SPW 11.0 Graph" r:id="rId4" imgW="1893960" imgH="698040" progId="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724025" y="1174750"/>
          <a:ext cx="5694363" cy="4510088"/>
        </p:xfrm>
        <a:graphic>
          <a:graphicData uri="http://schemas.openxmlformats.org/presentationml/2006/ole">
            <p:oleObj spid="_x0000_s1027" name="SPW 11.0 Graph" r:id="rId5" imgW="5694120" imgH="4510800" progId="">
              <p:embed/>
            </p:oleObj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2013-01-10T21:58:03Z</dcterms:created>
  <dcterms:modified xsi:type="dcterms:W3CDTF">2013-01-10T22:03:42Z</dcterms:modified>
</cp:coreProperties>
</file>