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509BC-443D-4AD4-83A3-7D9042B88AEA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9BF4C-930E-4FC3-9CCA-379E5011C3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99BF4C-930E-4FC3-9CCA-379E5011C30C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228600" y="5638800"/>
          <a:ext cx="1616075" cy="958850"/>
        </p:xfrm>
        <a:graphic>
          <a:graphicData uri="http://schemas.openxmlformats.org/presentationml/2006/ole">
            <p:oleObj spid="_x0000_s1026" name="SPW 11.0 Graph" r:id="rId4" imgW="1615680" imgH="959040" progId="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881188" y="1173163"/>
          <a:ext cx="5381625" cy="4513262"/>
        </p:xfrm>
        <a:graphic>
          <a:graphicData uri="http://schemas.openxmlformats.org/presentationml/2006/ole">
            <p:oleObj spid="_x0000_s1027" name="SPW 11.0 Graph" r:id="rId5" imgW="5382000" imgH="4513680" progId="">
              <p:embed/>
            </p:oleObj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057400" y="1143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7A.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SPW 11.0 Graph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evros</dc:creator>
  <cp:lastModifiedBy>evros</cp:lastModifiedBy>
  <cp:revision>1</cp:revision>
  <dcterms:created xsi:type="dcterms:W3CDTF">2013-01-10T21:58:10Z</dcterms:created>
  <dcterms:modified xsi:type="dcterms:W3CDTF">2013-01-10T22:04:25Z</dcterms:modified>
</cp:coreProperties>
</file>