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7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B02861-60D1-43BE-889A-A2A793EE4269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C1C8B4-5A2D-4556-AEFB-C3875603943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C1C8B4-5A2D-4556-AEFB-C38756039439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881188" y="1177925"/>
          <a:ext cx="5381625" cy="4502150"/>
        </p:xfrm>
        <a:graphic>
          <a:graphicData uri="http://schemas.openxmlformats.org/presentationml/2006/ole">
            <p:oleObj spid="_x0000_s1026" name="SPW 11.0 Graph" r:id="rId4" imgW="5382000" imgH="4502880" progId="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04800" y="5715000"/>
          <a:ext cx="2544763" cy="958850"/>
        </p:xfrm>
        <a:graphic>
          <a:graphicData uri="http://schemas.openxmlformats.org/presentationml/2006/ole">
            <p:oleObj spid="_x0000_s1027" name="SPW 11.0 Graph" r:id="rId5" imgW="2544120" imgH="959040" progId="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1881188" y="1174750"/>
          <a:ext cx="5381625" cy="4508500"/>
        </p:xfrm>
        <a:graphic>
          <a:graphicData uri="http://schemas.openxmlformats.org/presentationml/2006/ole">
            <p:oleObj spid="_x0000_s1028" name="SPW 11.0 Graph" r:id="rId6" imgW="5382000" imgH="4509000" progId="">
              <p:embed/>
            </p:oleObj>
          </a:graphicData>
        </a:graphic>
      </p:graphicFrame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2057400" y="11430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7B.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PresentationFormat>On-screen Show (4:3)</PresentationFormat>
  <Paragraphs>2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Θέμα του Office</vt:lpstr>
      <vt:lpstr>SPW 11.0 Graph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evros</dc:creator>
  <cp:lastModifiedBy>evros</cp:lastModifiedBy>
  <cp:revision>1</cp:revision>
  <dcterms:created xsi:type="dcterms:W3CDTF">2013-01-10T22:04:46Z</dcterms:created>
  <dcterms:modified xsi:type="dcterms:W3CDTF">2013-01-10T22:05:05Z</dcterms:modified>
</cp:coreProperties>
</file>