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4975D0-4B33-4AA2-8006-B18C0621DDD4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56551-C818-4B01-96F3-E62CEF4176F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B56551-C818-4B01-96F3-E62CEF4176F3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881188" y="1177925"/>
          <a:ext cx="5381625" cy="4502150"/>
        </p:xfrm>
        <a:graphic>
          <a:graphicData uri="http://schemas.openxmlformats.org/presentationml/2006/ole">
            <p:oleObj spid="_x0000_s1026" name="SPW 11.0 Graph" r:id="rId4" imgW="5382000" imgH="4502880" progId="">
              <p:embed/>
            </p:oleObj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381000" y="5791200"/>
          <a:ext cx="1411288" cy="728663"/>
        </p:xfrm>
        <a:graphic>
          <a:graphicData uri="http://schemas.openxmlformats.org/presentationml/2006/ole">
            <p:oleObj spid="_x0000_s1027" name="SPW 11.0 Graph" r:id="rId5" imgW="1411560" imgH="728640" progId="">
              <p:embed/>
            </p:oleObj>
          </a:graphicData>
        </a:graphic>
      </p:graphicFrame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057400" y="1143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5B.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Θέμα του Office</vt:lpstr>
      <vt:lpstr>SPW 11.0 Graph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evros</dc:creator>
  <cp:lastModifiedBy>evros</cp:lastModifiedBy>
  <cp:revision>1</cp:revision>
  <dcterms:created xsi:type="dcterms:W3CDTF">2013-01-10T21:57:22Z</dcterms:created>
  <dcterms:modified xsi:type="dcterms:W3CDTF">2013-01-10T22:00:10Z</dcterms:modified>
</cp:coreProperties>
</file>