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34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7730D-B1EB-4504-8EE8-1ABB65E4351C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1CFAD-4501-4215-884D-F582D01220D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434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C81CD6-BDC5-48D4-902F-18F52E99BD18}" type="slidenum">
              <a:rPr lang="ja-JP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ja-JP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3D77B-5C92-4044-8A6A-5C6FB3F7B473}" type="datetimeFigureOut">
              <a:rPr kumimoji="1" lang="ja-JP" altLang="en-US" smtClean="0"/>
              <a:pPr/>
              <a:t>2013/2/4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58CC2-E7F3-4BAB-BE7C-73890604B58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3" cstate="print"/>
          <a:srcRect l="1521" t="11118" r="2588" b="2965"/>
          <a:stretch>
            <a:fillRect/>
          </a:stretch>
        </p:blipFill>
        <p:spPr bwMode="auto">
          <a:xfrm>
            <a:off x="4572000" y="2758405"/>
            <a:ext cx="4500563" cy="292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4" cstate="print"/>
          <a:srcRect t="11119" r="1855" b="2965"/>
          <a:stretch>
            <a:fillRect/>
          </a:stretch>
        </p:blipFill>
        <p:spPr bwMode="auto">
          <a:xfrm>
            <a:off x="0" y="2758405"/>
            <a:ext cx="4594225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テキスト ボックス 27"/>
          <p:cNvSpPr txBox="1">
            <a:spLocks noChangeArrowheads="1"/>
          </p:cNvSpPr>
          <p:nvPr/>
        </p:nvSpPr>
        <p:spPr bwMode="auto">
          <a:xfrm>
            <a:off x="5143500" y="967705"/>
            <a:ext cx="3429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600" b="1">
                <a:latin typeface="Calibri" pitchFamily="34" charset="0"/>
              </a:rPr>
              <a:t>(B) APP/tau mouse</a:t>
            </a:r>
            <a:endParaRPr lang="ja-JP" altLang="en-US" sz="1600" b="1">
              <a:latin typeface="Calibri" pitchFamily="34" charset="0"/>
            </a:endParaRPr>
          </a:p>
        </p:txBody>
      </p:sp>
      <p:sp>
        <p:nvSpPr>
          <p:cNvPr id="7173" name="テキスト ボックス 6"/>
          <p:cNvSpPr txBox="1">
            <a:spLocks noChangeArrowheads="1"/>
          </p:cNvSpPr>
          <p:nvPr/>
        </p:nvSpPr>
        <p:spPr bwMode="auto">
          <a:xfrm>
            <a:off x="8464550" y="5687343"/>
            <a:ext cx="6794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100" b="1">
                <a:latin typeface="Calibri" pitchFamily="34" charset="0"/>
              </a:rPr>
              <a:t>RT (min)</a:t>
            </a:r>
            <a:endParaRPr lang="ja-JP" altLang="en-US" sz="1100" b="1">
              <a:latin typeface="Calibri" pitchFamily="34" charset="0"/>
            </a:endParaRPr>
          </a:p>
        </p:txBody>
      </p:sp>
      <p:sp>
        <p:nvSpPr>
          <p:cNvPr id="10" name="円/楕円 9"/>
          <p:cNvSpPr/>
          <p:nvPr/>
        </p:nvSpPr>
        <p:spPr>
          <a:xfrm>
            <a:off x="714375" y="3520405"/>
            <a:ext cx="2357438" cy="121443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2786063" y="3115593"/>
            <a:ext cx="1571625" cy="1214437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7176" name="テキスト ボックス 11"/>
          <p:cNvSpPr txBox="1">
            <a:spLocks noChangeArrowheads="1"/>
          </p:cNvSpPr>
          <p:nvPr/>
        </p:nvSpPr>
        <p:spPr bwMode="auto">
          <a:xfrm>
            <a:off x="2071688" y="3115593"/>
            <a:ext cx="1162050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altLang="ja-JP" sz="1400" b="1">
                <a:latin typeface="Calibri" pitchFamily="34" charset="0"/>
              </a:rPr>
              <a:t>TAGs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7177" name="テキスト ボックス 39"/>
          <p:cNvSpPr txBox="1">
            <a:spLocks noChangeArrowheads="1"/>
          </p:cNvSpPr>
          <p:nvPr/>
        </p:nvSpPr>
        <p:spPr bwMode="auto">
          <a:xfrm>
            <a:off x="1123950" y="3260055"/>
            <a:ext cx="1162050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altLang="ja-JP" sz="1400" b="1">
                <a:latin typeface="Calibri" pitchFamily="34" charset="0"/>
              </a:rPr>
              <a:t>SMs,PLs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14" name="円/楕円 13"/>
          <p:cNvSpPr/>
          <p:nvPr/>
        </p:nvSpPr>
        <p:spPr>
          <a:xfrm>
            <a:off x="1000125" y="4615780"/>
            <a:ext cx="1643063" cy="35718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7179" name="テキスト ボックス 39"/>
          <p:cNvSpPr txBox="1">
            <a:spLocks noChangeArrowheads="1"/>
          </p:cNvSpPr>
          <p:nvPr/>
        </p:nvSpPr>
        <p:spPr bwMode="auto">
          <a:xfrm>
            <a:off x="1714500" y="5003130"/>
            <a:ext cx="1162050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altLang="ja-JP" sz="1400" b="1">
                <a:latin typeface="Calibri" pitchFamily="34" charset="0"/>
              </a:rPr>
              <a:t>Cers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16" name="円/楕円 15"/>
          <p:cNvSpPr/>
          <p:nvPr/>
        </p:nvSpPr>
        <p:spPr>
          <a:xfrm>
            <a:off x="428625" y="4758655"/>
            <a:ext cx="571500" cy="71437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21" name="円/楕円 20"/>
          <p:cNvSpPr/>
          <p:nvPr/>
        </p:nvSpPr>
        <p:spPr>
          <a:xfrm>
            <a:off x="7572375" y="4258593"/>
            <a:ext cx="500063" cy="428625"/>
          </a:xfrm>
          <a:prstGeom prst="ellips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 sz="1600"/>
          </a:p>
        </p:txBody>
      </p:sp>
      <p:sp>
        <p:nvSpPr>
          <p:cNvPr id="7182" name="テキスト ボックス 21"/>
          <p:cNvSpPr txBox="1">
            <a:spLocks noChangeArrowheads="1"/>
          </p:cNvSpPr>
          <p:nvPr/>
        </p:nvSpPr>
        <p:spPr bwMode="auto">
          <a:xfrm>
            <a:off x="7643813" y="4687218"/>
            <a:ext cx="5349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400" b="1">
                <a:latin typeface="Calibri" pitchFamily="34" charset="0"/>
              </a:rPr>
              <a:t>ChEs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7183" name="テキスト ボックス 39"/>
          <p:cNvSpPr txBox="1">
            <a:spLocks noChangeArrowheads="1"/>
          </p:cNvSpPr>
          <p:nvPr/>
        </p:nvSpPr>
        <p:spPr bwMode="auto">
          <a:xfrm>
            <a:off x="5214938" y="5303168"/>
            <a:ext cx="116205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altLang="ja-JP" sz="1400" b="1">
                <a:latin typeface="Calibri" pitchFamily="34" charset="0"/>
              </a:rPr>
              <a:t>lysoPLs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7184" name="テキスト ボックス 26"/>
          <p:cNvSpPr txBox="1">
            <a:spLocks noChangeArrowheads="1"/>
          </p:cNvSpPr>
          <p:nvPr/>
        </p:nvSpPr>
        <p:spPr bwMode="auto">
          <a:xfrm>
            <a:off x="3821113" y="5687343"/>
            <a:ext cx="6794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100" b="1">
                <a:latin typeface="Calibri" pitchFamily="34" charset="0"/>
              </a:rPr>
              <a:t>RT (min)</a:t>
            </a:r>
            <a:endParaRPr lang="ja-JP" altLang="en-US" sz="1100" b="1">
              <a:latin typeface="Calibri" pitchFamily="34" charset="0"/>
            </a:endParaRPr>
          </a:p>
        </p:txBody>
      </p:sp>
      <p:sp>
        <p:nvSpPr>
          <p:cNvPr id="7185" name="テキスト ボックス 27"/>
          <p:cNvSpPr txBox="1">
            <a:spLocks noChangeArrowheads="1"/>
          </p:cNvSpPr>
          <p:nvPr/>
        </p:nvSpPr>
        <p:spPr bwMode="auto">
          <a:xfrm>
            <a:off x="642938" y="967705"/>
            <a:ext cx="3429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600" b="1">
                <a:latin typeface="Calibri" pitchFamily="34" charset="0"/>
              </a:rPr>
              <a:t>(A) Wild-type mouse</a:t>
            </a:r>
            <a:endParaRPr lang="ja-JP" altLang="en-US" sz="1600" b="1">
              <a:latin typeface="Calibri" pitchFamily="34" charset="0"/>
            </a:endParaRPr>
          </a:p>
        </p:txBody>
      </p:sp>
      <p:sp>
        <p:nvSpPr>
          <p:cNvPr id="7186" name="テキスト ボックス 39"/>
          <p:cNvSpPr txBox="1">
            <a:spLocks noChangeArrowheads="1"/>
          </p:cNvSpPr>
          <p:nvPr/>
        </p:nvSpPr>
        <p:spPr bwMode="auto">
          <a:xfrm>
            <a:off x="714375" y="5303168"/>
            <a:ext cx="116205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altLang="ja-JP" sz="1400" b="1">
                <a:latin typeface="Calibri" pitchFamily="34" charset="0"/>
              </a:rPr>
              <a:t>lysoPLs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32" name="円/楕円 31"/>
          <p:cNvSpPr/>
          <p:nvPr/>
        </p:nvSpPr>
        <p:spPr>
          <a:xfrm>
            <a:off x="4929188" y="4758655"/>
            <a:ext cx="571500" cy="71437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33" name="円/楕円 32"/>
          <p:cNvSpPr/>
          <p:nvPr/>
        </p:nvSpPr>
        <p:spPr>
          <a:xfrm>
            <a:off x="5214938" y="3520405"/>
            <a:ext cx="2357437" cy="121443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34" name="円/楕円 33"/>
          <p:cNvSpPr/>
          <p:nvPr/>
        </p:nvSpPr>
        <p:spPr>
          <a:xfrm>
            <a:off x="7286625" y="3129880"/>
            <a:ext cx="1571625" cy="1214438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7190" name="テキスト ボックス 34"/>
          <p:cNvSpPr txBox="1">
            <a:spLocks noChangeArrowheads="1"/>
          </p:cNvSpPr>
          <p:nvPr/>
        </p:nvSpPr>
        <p:spPr bwMode="auto">
          <a:xfrm>
            <a:off x="6572250" y="3129880"/>
            <a:ext cx="116205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altLang="ja-JP" sz="1400" b="1">
                <a:latin typeface="Calibri" pitchFamily="34" charset="0"/>
              </a:rPr>
              <a:t>TAGs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7191" name="テキスト ボックス 39"/>
          <p:cNvSpPr txBox="1">
            <a:spLocks noChangeArrowheads="1"/>
          </p:cNvSpPr>
          <p:nvPr/>
        </p:nvSpPr>
        <p:spPr bwMode="auto">
          <a:xfrm>
            <a:off x="5624513" y="3274343"/>
            <a:ext cx="1162050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altLang="ja-JP" sz="1400" b="1">
                <a:latin typeface="Calibri" pitchFamily="34" charset="0"/>
              </a:rPr>
              <a:t>SMs,PLs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37" name="円/楕円 36"/>
          <p:cNvSpPr/>
          <p:nvPr/>
        </p:nvSpPr>
        <p:spPr>
          <a:xfrm>
            <a:off x="5500688" y="4630068"/>
            <a:ext cx="1643062" cy="357187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7193" name="テキスト ボックス 39"/>
          <p:cNvSpPr txBox="1">
            <a:spLocks noChangeArrowheads="1"/>
          </p:cNvSpPr>
          <p:nvPr/>
        </p:nvSpPr>
        <p:spPr bwMode="auto">
          <a:xfrm>
            <a:off x="6215063" y="5017418"/>
            <a:ext cx="116205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altLang="ja-JP" sz="1400" b="1">
                <a:latin typeface="Calibri" pitchFamily="34" charset="0"/>
              </a:rPr>
              <a:t>Cers</a:t>
            </a:r>
            <a:endParaRPr lang="ja-JP" altLang="en-US" sz="1400" b="1">
              <a:latin typeface="Calibri" pitchFamily="34" charset="0"/>
            </a:endParaRPr>
          </a:p>
        </p:txBody>
      </p:sp>
      <p:sp>
        <p:nvSpPr>
          <p:cNvPr id="7194" name="テキスト ボックス 27"/>
          <p:cNvSpPr txBox="1">
            <a:spLocks noChangeArrowheads="1"/>
          </p:cNvSpPr>
          <p:nvPr/>
        </p:nvSpPr>
        <p:spPr bwMode="auto">
          <a:xfrm>
            <a:off x="0" y="0"/>
            <a:ext cx="2857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2000" b="1" u="sng">
                <a:latin typeface="Calibri" pitchFamily="34" charset="0"/>
              </a:rPr>
              <a:t>Supplementary figure 2 </a:t>
            </a:r>
          </a:p>
        </p:txBody>
      </p:sp>
      <p:pic>
        <p:nvPicPr>
          <p:cNvPr id="7195" name="Picture 2"/>
          <p:cNvPicPr>
            <a:picLocks noChangeAspect="1" noChangeArrowheads="1"/>
          </p:cNvPicPr>
          <p:nvPr/>
        </p:nvPicPr>
        <p:blipFill>
          <a:blip r:embed="rId5" cstate="print"/>
          <a:srcRect l="51563" t="48900" r="7115" b="33154"/>
          <a:stretch>
            <a:fillRect/>
          </a:stretch>
        </p:blipFill>
        <p:spPr bwMode="auto">
          <a:xfrm>
            <a:off x="71438" y="1543968"/>
            <a:ext cx="4414837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6" name="Picture 2"/>
          <p:cNvPicPr>
            <a:picLocks noChangeAspect="1" noChangeArrowheads="1"/>
          </p:cNvPicPr>
          <p:nvPr/>
        </p:nvPicPr>
        <p:blipFill>
          <a:blip r:embed="rId6" cstate="print"/>
          <a:srcRect l="51563" t="20375" r="7013" b="61861"/>
          <a:stretch>
            <a:fillRect/>
          </a:stretch>
        </p:blipFill>
        <p:spPr bwMode="auto">
          <a:xfrm>
            <a:off x="4572000" y="1520155"/>
            <a:ext cx="4357688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テキスト ボックス 42"/>
          <p:cNvSpPr txBox="1"/>
          <p:nvPr/>
        </p:nvSpPr>
        <p:spPr>
          <a:xfrm>
            <a:off x="441325" y="1663030"/>
            <a:ext cx="415925" cy="3079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400" b="1" dirty="0">
                <a:latin typeface="+mn-lt"/>
                <a:ea typeface="ＭＳ Ｐゴシック" pitchFamily="50" charset="-128"/>
              </a:rPr>
              <a:t>TIC</a:t>
            </a:r>
            <a:endParaRPr lang="ja-JP" altLang="en-US" sz="1400" b="1" dirty="0">
              <a:latin typeface="+mn-lt"/>
              <a:ea typeface="ＭＳ Ｐゴシック" pitchFamily="50" charset="-128"/>
            </a:endParaRPr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395288" y="2901280"/>
            <a:ext cx="547687" cy="3079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400" b="1" dirty="0">
                <a:latin typeface="+mn-lt"/>
                <a:ea typeface="ＭＳ Ｐゴシック" pitchFamily="50" charset="-128"/>
              </a:rPr>
              <a:t>MAP</a:t>
            </a:r>
            <a:endParaRPr lang="ja-JP" altLang="en-US" sz="1400" b="1" dirty="0">
              <a:latin typeface="+mn-lt"/>
              <a:ea typeface="ＭＳ Ｐゴシック" pitchFamily="50" charset="-128"/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4929188" y="1663030"/>
            <a:ext cx="415925" cy="3079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400" b="1" dirty="0">
                <a:latin typeface="+mn-lt"/>
                <a:ea typeface="ＭＳ Ｐゴシック" pitchFamily="50" charset="-128"/>
              </a:rPr>
              <a:t>TIC</a:t>
            </a:r>
            <a:endParaRPr lang="ja-JP" altLang="en-US" sz="1400" b="1" dirty="0">
              <a:latin typeface="+mn-lt"/>
              <a:ea typeface="ＭＳ Ｐゴシック" pitchFamily="50" charset="-128"/>
            </a:endParaRPr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4895850" y="2901280"/>
            <a:ext cx="547688" cy="3079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400" b="1" dirty="0">
                <a:latin typeface="+mn-lt"/>
                <a:ea typeface="ＭＳ Ｐゴシック" pitchFamily="50" charset="-128"/>
              </a:rPr>
              <a:t>MAP</a:t>
            </a:r>
            <a:endParaRPr lang="ja-JP" altLang="en-US" sz="1400" b="1" dirty="0">
              <a:latin typeface="+mn-lt"/>
              <a:ea typeface="ＭＳ Ｐゴシック" pitchFamily="50" charset="-128"/>
            </a:endParaRPr>
          </a:p>
        </p:txBody>
      </p:sp>
      <p:sp>
        <p:nvSpPr>
          <p:cNvPr id="7201" name="テキスト ボックス 7"/>
          <p:cNvSpPr txBox="1">
            <a:spLocks noChangeArrowheads="1"/>
          </p:cNvSpPr>
          <p:nvPr/>
        </p:nvSpPr>
        <p:spPr bwMode="auto">
          <a:xfrm>
            <a:off x="4454525" y="2591718"/>
            <a:ext cx="47466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000" b="1">
                <a:latin typeface="Calibri" pitchFamily="34" charset="0"/>
              </a:rPr>
              <a:t>(</a:t>
            </a:r>
            <a:r>
              <a:rPr lang="en-US" altLang="ja-JP" sz="1000" b="1" i="1">
                <a:latin typeface="Calibri" pitchFamily="34" charset="0"/>
              </a:rPr>
              <a:t>m/z</a:t>
            </a:r>
            <a:r>
              <a:rPr lang="en-US" altLang="ja-JP" sz="1000" b="1">
                <a:latin typeface="Calibri" pitchFamily="34" charset="0"/>
              </a:rPr>
              <a:t>)</a:t>
            </a:r>
            <a:endParaRPr lang="ja-JP" altLang="en-US" sz="1000" b="1">
              <a:latin typeface="Calibri" pitchFamily="34" charset="0"/>
            </a:endParaRPr>
          </a:p>
        </p:txBody>
      </p:sp>
      <p:sp>
        <p:nvSpPr>
          <p:cNvPr id="7202" name="テキスト ボックス 46"/>
          <p:cNvSpPr txBox="1">
            <a:spLocks noChangeArrowheads="1"/>
          </p:cNvSpPr>
          <p:nvPr/>
        </p:nvSpPr>
        <p:spPr bwMode="auto">
          <a:xfrm>
            <a:off x="3500438" y="1591593"/>
            <a:ext cx="1079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200" b="1">
                <a:latin typeface="Calibri" pitchFamily="34" charset="0"/>
              </a:rPr>
              <a:t>3.21x10</a:t>
            </a:r>
            <a:r>
              <a:rPr lang="en-US" altLang="ja-JP" sz="1200" b="1" baseline="30000">
                <a:latin typeface="Calibri" pitchFamily="34" charset="0"/>
              </a:rPr>
              <a:t>5</a:t>
            </a:r>
            <a:r>
              <a:rPr lang="en-US" altLang="ja-JP" sz="1200" b="1">
                <a:latin typeface="Calibri" pitchFamily="34" charset="0"/>
              </a:rPr>
              <a:t> (cps)</a:t>
            </a:r>
            <a:endParaRPr lang="ja-JP" altLang="en-US" sz="1200" b="1">
              <a:latin typeface="Calibri" pitchFamily="34" charset="0"/>
            </a:endParaRPr>
          </a:p>
        </p:txBody>
      </p:sp>
      <p:sp>
        <p:nvSpPr>
          <p:cNvPr id="7203" name="テキスト ボックス 47"/>
          <p:cNvSpPr txBox="1">
            <a:spLocks noChangeArrowheads="1"/>
          </p:cNvSpPr>
          <p:nvPr/>
        </p:nvSpPr>
        <p:spPr bwMode="auto">
          <a:xfrm>
            <a:off x="7929563" y="1591593"/>
            <a:ext cx="1079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200" b="1">
                <a:latin typeface="Calibri" pitchFamily="34" charset="0"/>
              </a:rPr>
              <a:t>3.22x10</a:t>
            </a:r>
            <a:r>
              <a:rPr lang="en-US" altLang="ja-JP" sz="1200" b="1" baseline="30000">
                <a:latin typeface="Calibri" pitchFamily="34" charset="0"/>
              </a:rPr>
              <a:t>5</a:t>
            </a:r>
            <a:r>
              <a:rPr lang="en-US" altLang="ja-JP" sz="1200" b="1">
                <a:latin typeface="Calibri" pitchFamily="34" charset="0"/>
              </a:rPr>
              <a:t> (cps)</a:t>
            </a:r>
            <a:endParaRPr lang="ja-JP" altLang="en-US" sz="1200" b="1">
              <a:latin typeface="Calibri" pitchFamily="34" charset="0"/>
            </a:endParaRPr>
          </a:p>
        </p:txBody>
      </p:sp>
      <p:sp>
        <p:nvSpPr>
          <p:cNvPr id="7204" name="テキスト ボックス 27"/>
          <p:cNvSpPr txBox="1">
            <a:spLocks noChangeArrowheads="1"/>
          </p:cNvSpPr>
          <p:nvPr/>
        </p:nvSpPr>
        <p:spPr bwMode="auto">
          <a:xfrm>
            <a:off x="0" y="2591718"/>
            <a:ext cx="474663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000" b="1">
                <a:latin typeface="Calibri" pitchFamily="34" charset="0"/>
              </a:rPr>
              <a:t>(</a:t>
            </a:r>
            <a:r>
              <a:rPr lang="en-US" altLang="ja-JP" sz="1000" b="1" i="1">
                <a:latin typeface="Calibri" pitchFamily="34" charset="0"/>
              </a:rPr>
              <a:t>m/z</a:t>
            </a:r>
            <a:r>
              <a:rPr lang="en-US" altLang="ja-JP" sz="1000" b="1">
                <a:latin typeface="Calibri" pitchFamily="34" charset="0"/>
              </a:rPr>
              <a:t>)</a:t>
            </a:r>
            <a:endParaRPr lang="ja-JP" altLang="en-US" sz="1000" b="1"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49</Words>
  <Application>Microsoft Office PowerPoint</Application>
  <PresentationFormat>画面に合わせる (4:3)</PresentationFormat>
  <Paragraphs>23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スライド 1</vt:lpstr>
    </vt:vector>
  </TitlesOfParts>
  <Company>NIHS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Keiko Maekawa</dc:creator>
  <cp:lastModifiedBy>Keiko Maekawa</cp:lastModifiedBy>
  <cp:revision>2</cp:revision>
  <dcterms:created xsi:type="dcterms:W3CDTF">2013-02-04T12:34:12Z</dcterms:created>
  <dcterms:modified xsi:type="dcterms:W3CDTF">2013-02-04T12:39:38Z</dcterms:modified>
</cp:coreProperties>
</file>