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D0F9C-C187-4A5E-96ED-7FB174A5FF92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AEC25-BE53-45DD-8466-E10F12A2FA84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5364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530111-378E-4E64-845D-241A0FF73851}" type="slidenum">
              <a:rPr lang="ja-JP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ja-JP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1F0B8-E17A-42E5-91C1-8283D33C3E06}" type="datetimeFigureOut">
              <a:rPr kumimoji="1" lang="ja-JP" altLang="en-US" smtClean="0"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E2334-0BE6-4F67-A204-C99CE127266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テキスト ボックス 6"/>
          <p:cNvSpPr txBox="1">
            <a:spLocks noChangeArrowheads="1"/>
          </p:cNvSpPr>
          <p:nvPr/>
        </p:nvSpPr>
        <p:spPr bwMode="auto">
          <a:xfrm>
            <a:off x="1490663" y="944563"/>
            <a:ext cx="1081087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 b="1">
                <a:latin typeface="Calibri" pitchFamily="34" charset="0"/>
              </a:rPr>
              <a:t>Score plot</a:t>
            </a:r>
            <a:endParaRPr lang="ja-JP" altLang="en-US" sz="1600" b="1">
              <a:latin typeface="Calibri" pitchFamily="34" charset="0"/>
            </a:endParaRPr>
          </a:p>
        </p:txBody>
      </p:sp>
      <p:sp>
        <p:nvSpPr>
          <p:cNvPr id="8195" name="テキスト ボックス 27"/>
          <p:cNvSpPr txBox="1">
            <a:spLocks noChangeArrowheads="1"/>
          </p:cNvSpPr>
          <p:nvPr/>
        </p:nvSpPr>
        <p:spPr bwMode="auto">
          <a:xfrm>
            <a:off x="0" y="0"/>
            <a:ext cx="2876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2000" b="1" u="sng">
                <a:latin typeface="Calibri" pitchFamily="34" charset="0"/>
              </a:rPr>
              <a:t>Supplementary figure 3</a:t>
            </a:r>
          </a:p>
        </p:txBody>
      </p:sp>
      <p:sp>
        <p:nvSpPr>
          <p:cNvPr id="8196" name="テキスト ボックス 12"/>
          <p:cNvSpPr txBox="1">
            <a:spLocks noChangeArrowheads="1"/>
          </p:cNvSpPr>
          <p:nvPr/>
        </p:nvSpPr>
        <p:spPr bwMode="auto">
          <a:xfrm>
            <a:off x="34925" y="404813"/>
            <a:ext cx="3621088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 b="1">
                <a:latin typeface="Calibri" pitchFamily="34" charset="0"/>
              </a:rPr>
              <a:t>(A) RT = 0.1-37.5 min  </a:t>
            </a:r>
            <a:endParaRPr lang="ja-JP" altLang="en-US" sz="1600" b="1">
              <a:latin typeface="Calibri" pitchFamily="34" charset="0"/>
            </a:endParaRPr>
          </a:p>
        </p:txBody>
      </p:sp>
      <p:sp>
        <p:nvSpPr>
          <p:cNvPr id="8197" name="テキスト ボックス 14"/>
          <p:cNvSpPr txBox="1">
            <a:spLocks noChangeArrowheads="1"/>
          </p:cNvSpPr>
          <p:nvPr/>
        </p:nvSpPr>
        <p:spPr bwMode="auto">
          <a:xfrm>
            <a:off x="34925" y="3687763"/>
            <a:ext cx="3621088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 b="1">
                <a:latin typeface="Calibri" pitchFamily="34" charset="0"/>
              </a:rPr>
              <a:t>(B) RT = 37.5-60 min  </a:t>
            </a:r>
            <a:endParaRPr lang="ja-JP" altLang="en-US" sz="1600" b="1">
              <a:latin typeface="Calibri" pitchFamily="34" charset="0"/>
            </a:endParaRPr>
          </a:p>
        </p:txBody>
      </p:sp>
      <p:sp>
        <p:nvSpPr>
          <p:cNvPr id="8198" name="テキスト ボックス 10"/>
          <p:cNvSpPr txBox="1">
            <a:spLocks noChangeArrowheads="1"/>
          </p:cNvSpPr>
          <p:nvPr/>
        </p:nvSpPr>
        <p:spPr bwMode="auto">
          <a:xfrm>
            <a:off x="4643438" y="512763"/>
            <a:ext cx="3621087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b="1">
                <a:latin typeface="Calibri" pitchFamily="34" charset="0"/>
              </a:rPr>
              <a:t>Loading S-plot</a:t>
            </a:r>
            <a:endParaRPr lang="ja-JP" altLang="en-US" b="1">
              <a:latin typeface="Calibri" pitchFamily="34" charset="0"/>
            </a:endParaRPr>
          </a:p>
        </p:txBody>
      </p:sp>
      <p:grpSp>
        <p:nvGrpSpPr>
          <p:cNvPr id="2" name="グループ化 38"/>
          <p:cNvGrpSpPr>
            <a:grpSpLocks/>
          </p:cNvGrpSpPr>
          <p:nvPr/>
        </p:nvGrpSpPr>
        <p:grpSpPr bwMode="auto">
          <a:xfrm>
            <a:off x="4067175" y="857250"/>
            <a:ext cx="4879975" cy="2708275"/>
            <a:chOff x="4067944" y="1110316"/>
            <a:chExt cx="4879543" cy="2707519"/>
          </a:xfrm>
        </p:grpSpPr>
        <p:pic>
          <p:nvPicPr>
            <p:cNvPr id="8212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 t="7761" b="5396"/>
            <a:stretch>
              <a:fillRect/>
            </a:stretch>
          </p:blipFill>
          <p:spPr bwMode="auto">
            <a:xfrm>
              <a:off x="4067944" y="1110316"/>
              <a:ext cx="4879543" cy="2707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正方形/長方形 17"/>
            <p:cNvSpPr/>
            <p:nvPr/>
          </p:nvSpPr>
          <p:spPr bwMode="auto">
            <a:xfrm>
              <a:off x="6714073" y="1153167"/>
              <a:ext cx="2177857" cy="331694"/>
            </a:xfrm>
            <a:prstGeom prst="rect">
              <a:avLst/>
            </a:prstGeom>
            <a:ln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600" dirty="0"/>
            </a:p>
          </p:txBody>
        </p:sp>
        <p:sp>
          <p:nvSpPr>
            <p:cNvPr id="22" name="正方形/長方形 21"/>
            <p:cNvSpPr/>
            <p:nvPr/>
          </p:nvSpPr>
          <p:spPr bwMode="auto">
            <a:xfrm>
              <a:off x="4572724" y="2924322"/>
              <a:ext cx="1547676" cy="468181"/>
            </a:xfrm>
            <a:prstGeom prst="rect">
              <a:avLst/>
            </a:prstGeom>
            <a:ln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600"/>
            </a:p>
          </p:txBody>
        </p:sp>
      </p:grpSp>
      <p:sp>
        <p:nvSpPr>
          <p:cNvPr id="8200" name="テキスト ボックス 16"/>
          <p:cNvSpPr txBox="1">
            <a:spLocks noChangeArrowheads="1"/>
          </p:cNvSpPr>
          <p:nvPr/>
        </p:nvSpPr>
        <p:spPr bwMode="auto">
          <a:xfrm>
            <a:off x="4700588" y="3762375"/>
            <a:ext cx="3621087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b="1">
                <a:latin typeface="Calibri" pitchFamily="34" charset="0"/>
              </a:rPr>
              <a:t>Loading S-plot</a:t>
            </a:r>
            <a:endParaRPr lang="ja-JP" altLang="en-US" b="1">
              <a:latin typeface="Calibri" pitchFamily="34" charset="0"/>
            </a:endParaRPr>
          </a:p>
        </p:txBody>
      </p:sp>
      <p:grpSp>
        <p:nvGrpSpPr>
          <p:cNvPr id="3" name="グループ化 40"/>
          <p:cNvGrpSpPr>
            <a:grpSpLocks/>
          </p:cNvGrpSpPr>
          <p:nvPr/>
        </p:nvGrpSpPr>
        <p:grpSpPr bwMode="auto">
          <a:xfrm>
            <a:off x="4067175" y="4076700"/>
            <a:ext cx="4879975" cy="2657475"/>
            <a:chOff x="4067944" y="4150484"/>
            <a:chExt cx="4879543" cy="2656835"/>
          </a:xfrm>
        </p:grpSpPr>
        <p:pic>
          <p:nvPicPr>
            <p:cNvPr id="8209" name="Picture 14"/>
            <p:cNvPicPr>
              <a:picLocks noChangeAspect="1" noChangeArrowheads="1"/>
            </p:cNvPicPr>
            <p:nvPr/>
          </p:nvPicPr>
          <p:blipFill>
            <a:blip r:embed="rId4" cstate="print"/>
            <a:srcRect t="7761" b="7021"/>
            <a:stretch>
              <a:fillRect/>
            </a:stretch>
          </p:blipFill>
          <p:spPr bwMode="auto">
            <a:xfrm>
              <a:off x="4067944" y="4150484"/>
              <a:ext cx="4879543" cy="2656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正方形/長方形 22"/>
            <p:cNvSpPr/>
            <p:nvPr/>
          </p:nvSpPr>
          <p:spPr bwMode="auto">
            <a:xfrm>
              <a:off x="6120400" y="4175878"/>
              <a:ext cx="2754068" cy="539620"/>
            </a:xfrm>
            <a:prstGeom prst="rect">
              <a:avLst/>
            </a:prstGeom>
            <a:ln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600"/>
            </a:p>
          </p:txBody>
        </p:sp>
        <p:sp>
          <p:nvSpPr>
            <p:cNvPr id="26" name="正方形/長方形 25"/>
            <p:cNvSpPr/>
            <p:nvPr/>
          </p:nvSpPr>
          <p:spPr bwMode="auto">
            <a:xfrm>
              <a:off x="4607646" y="6156601"/>
              <a:ext cx="973052" cy="250765"/>
            </a:xfrm>
            <a:prstGeom prst="rect">
              <a:avLst/>
            </a:prstGeom>
            <a:ln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600"/>
            </a:p>
          </p:txBody>
        </p:sp>
      </p:grpSp>
      <p:pic>
        <p:nvPicPr>
          <p:cNvPr id="8202" name="Picture 12"/>
          <p:cNvPicPr>
            <a:picLocks noChangeAspect="1" noChangeArrowheads="1"/>
          </p:cNvPicPr>
          <p:nvPr/>
        </p:nvPicPr>
        <p:blipFill>
          <a:blip r:embed="rId5" cstate="print"/>
          <a:srcRect t="8504" b="6458"/>
          <a:stretch>
            <a:fillRect/>
          </a:stretch>
        </p:blipFill>
        <p:spPr bwMode="auto">
          <a:xfrm>
            <a:off x="50800" y="1231900"/>
            <a:ext cx="3659188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8"/>
          <p:cNvPicPr>
            <a:picLocks noChangeAspect="1" noChangeArrowheads="1"/>
          </p:cNvPicPr>
          <p:nvPr/>
        </p:nvPicPr>
        <p:blipFill>
          <a:blip r:embed="rId6" cstate="print"/>
          <a:srcRect t="11337" b="6458"/>
          <a:stretch>
            <a:fillRect/>
          </a:stretch>
        </p:blipFill>
        <p:spPr bwMode="auto">
          <a:xfrm>
            <a:off x="123825" y="4508500"/>
            <a:ext cx="3659188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4" name="テキスト ボックス 6"/>
          <p:cNvSpPr txBox="1">
            <a:spLocks noChangeArrowheads="1"/>
          </p:cNvSpPr>
          <p:nvPr/>
        </p:nvSpPr>
        <p:spPr bwMode="auto">
          <a:xfrm>
            <a:off x="1635125" y="4221163"/>
            <a:ext cx="1079500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 b="1">
                <a:latin typeface="Calibri" pitchFamily="34" charset="0"/>
              </a:rPr>
              <a:t>Score plot</a:t>
            </a:r>
            <a:endParaRPr lang="ja-JP" altLang="en-US" sz="1600" b="1">
              <a:latin typeface="Calibri" pitchFamily="34" charset="0"/>
            </a:endParaRPr>
          </a:p>
        </p:txBody>
      </p:sp>
      <p:sp>
        <p:nvSpPr>
          <p:cNvPr id="24" name="円/楕円 23"/>
          <p:cNvSpPr/>
          <p:nvPr/>
        </p:nvSpPr>
        <p:spPr>
          <a:xfrm>
            <a:off x="2916238" y="841375"/>
            <a:ext cx="71437" cy="73025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ja-JP" altLang="en-US" sz="1600"/>
          </a:p>
        </p:txBody>
      </p:sp>
      <p:sp>
        <p:nvSpPr>
          <p:cNvPr id="25" name="円/楕円 24"/>
          <p:cNvSpPr/>
          <p:nvPr/>
        </p:nvSpPr>
        <p:spPr>
          <a:xfrm>
            <a:off x="2916238" y="1046163"/>
            <a:ext cx="71437" cy="73025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ja-JP" altLang="en-US" sz="1600"/>
          </a:p>
        </p:txBody>
      </p:sp>
      <p:sp>
        <p:nvSpPr>
          <p:cNvPr id="8207" name="テキスト ボックス 26"/>
          <p:cNvSpPr txBox="1">
            <a:spLocks noChangeArrowheads="1"/>
          </p:cNvSpPr>
          <p:nvPr/>
        </p:nvSpPr>
        <p:spPr bwMode="auto">
          <a:xfrm>
            <a:off x="2987675" y="739775"/>
            <a:ext cx="788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/>
              <a:t>wild-type</a:t>
            </a:r>
            <a:endParaRPr lang="ja-JP" altLang="en-US" sz="1200"/>
          </a:p>
        </p:txBody>
      </p:sp>
      <p:sp>
        <p:nvSpPr>
          <p:cNvPr id="8208" name="テキスト ボックス 27"/>
          <p:cNvSpPr txBox="1">
            <a:spLocks noChangeArrowheads="1"/>
          </p:cNvSpPr>
          <p:nvPr/>
        </p:nvSpPr>
        <p:spPr bwMode="auto">
          <a:xfrm>
            <a:off x="2987675" y="944563"/>
            <a:ext cx="749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/>
              <a:t>APP/tau</a:t>
            </a:r>
            <a:endParaRPr lang="ja-JP" altLang="en-US"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28</Words>
  <Application>Microsoft Office PowerPoint</Application>
  <PresentationFormat>画面に合わせる (4:3)</PresentationFormat>
  <Paragraphs>10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スライド 1</vt:lpstr>
    </vt:vector>
  </TitlesOfParts>
  <Company>NIHS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Keiko Maekawa</dc:creator>
  <cp:lastModifiedBy>Keiko Maekawa</cp:lastModifiedBy>
  <cp:revision>1</cp:revision>
  <dcterms:created xsi:type="dcterms:W3CDTF">2013-02-04T12:37:48Z</dcterms:created>
  <dcterms:modified xsi:type="dcterms:W3CDTF">2013-02-04T12:39:14Z</dcterms:modified>
</cp:coreProperties>
</file>