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4" r:id="rId2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2868" y="6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0406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358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730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767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570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703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7277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2752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265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537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656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8249D-CEF7-4B4B-8B53-B6A630914D12}" type="datetimeFigureOut">
              <a:rPr kumimoji="1" lang="ja-JP" altLang="en-US" smtClean="0"/>
              <a:t>2014/6/30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51074-DE20-4325-AD00-44B69C3BF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661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正方形/長方形 46"/>
          <p:cNvSpPr>
            <a:spLocks noChangeArrowheads="1"/>
          </p:cNvSpPr>
          <p:nvPr/>
        </p:nvSpPr>
        <p:spPr bwMode="auto">
          <a:xfrm>
            <a:off x="847725" y="11772900"/>
            <a:ext cx="933451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50" name="正方形/長方形 49"/>
          <p:cNvSpPr/>
          <p:nvPr/>
        </p:nvSpPr>
        <p:spPr>
          <a:xfrm>
            <a:off x="2868590" y="7543952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kern="100" dirty="0">
                <a:latin typeface="Helvetica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Iino </a:t>
            </a:r>
            <a:r>
              <a:rPr lang="en-US" altLang="ja-JP" i="1" kern="100" dirty="0">
                <a:latin typeface="Helvetica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et al.</a:t>
            </a:r>
            <a:endParaRPr lang="ja-JP" altLang="ja-JP" sz="11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2913478" y="7902301"/>
            <a:ext cx="103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kern="100" dirty="0">
                <a:latin typeface="Helvetica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Figure 8</a:t>
            </a:r>
            <a:endParaRPr lang="ja-JP" altLang="ja-JP" sz="11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16" name="図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591" y="753654"/>
            <a:ext cx="4285698" cy="3556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図 1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867" y="4310253"/>
            <a:ext cx="3905449" cy="298237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正方形/長方形 6"/>
          <p:cNvSpPr/>
          <p:nvPr/>
        </p:nvSpPr>
        <p:spPr>
          <a:xfrm>
            <a:off x="687546" y="64388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dirty="0" smtClean="0">
                <a:solidFill>
                  <a:srgbClr val="000000"/>
                </a:solidFill>
                <a:latin typeface="Helvetica" panose="020B0604020202020204" pitchFamily="34" charset="0"/>
                <a:ea typeface="ＭＳ 明朝" panose="02020609040205080304" pitchFamily="17" charset="-128"/>
              </a:rPr>
              <a:t>A</a:t>
            </a:r>
            <a:endParaRPr lang="ja-JP" altLang="ja-JP" sz="1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87546" y="4054826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dirty="0">
                <a:solidFill>
                  <a:srgbClr val="000000"/>
                </a:solidFill>
                <a:latin typeface="Helvetica" panose="020B0604020202020204" pitchFamily="34" charset="0"/>
                <a:ea typeface="ＭＳ 明朝" panose="02020609040205080304" pitchFamily="17" charset="-128"/>
              </a:rPr>
              <a:t>B</a:t>
            </a:r>
            <a:endParaRPr lang="ja-JP" altLang="ja-JP" sz="1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1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8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ＭＳ Ｐゴシック</vt:lpstr>
      <vt:lpstr>ＭＳ 明朝</vt:lpstr>
      <vt:lpstr>Arial</vt:lpstr>
      <vt:lpstr>Calibri</vt:lpstr>
      <vt:lpstr>Calibri Light</vt:lpstr>
      <vt:lpstr>Century</vt:lpstr>
      <vt:lpstr>Helvetica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HLA</dc:creator>
  <cp:lastModifiedBy>HLA</cp:lastModifiedBy>
  <cp:revision>9</cp:revision>
  <dcterms:created xsi:type="dcterms:W3CDTF">2014-06-30T11:41:03Z</dcterms:created>
  <dcterms:modified xsi:type="dcterms:W3CDTF">2014-06-30T12:19:30Z</dcterms:modified>
</cp:coreProperties>
</file>