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9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1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5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1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39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4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4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10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9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7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2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54B1A-359B-F146-BE24-80EA9A421BE8}" type="datetimeFigureOut">
              <a:rPr lang="en-US" smtClean="0"/>
              <a:t>11/2/12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B7606-22AF-DE46-A948-74CA4BCDD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11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02" y="942771"/>
            <a:ext cx="7982616" cy="491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6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MacOwner</dc:creator>
  <cp:lastModifiedBy>MacOwner</cp:lastModifiedBy>
  <cp:revision>3</cp:revision>
  <dcterms:created xsi:type="dcterms:W3CDTF">2012-11-02T20:30:37Z</dcterms:created>
  <dcterms:modified xsi:type="dcterms:W3CDTF">2012-11-02T21:31:36Z</dcterms:modified>
</cp:coreProperties>
</file>